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5" d="100"/>
          <a:sy n="65" d="100"/>
        </p:scale>
        <p:origin x="66"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CBDB2DA-480F-47D1-B594-2E8CE93CFC47}" type="datetimeFigureOut">
              <a:rPr lang="nl-NL" smtClean="0"/>
              <a:t>22-11-2016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2DC7D10-9670-4CB5-B9F8-104689C73C94}" type="slidenum">
              <a:rPr lang="nl-NL" smtClean="0"/>
              <a:t>‹nr.›</a:t>
            </a:fld>
            <a:endParaRPr lang="nl-NL"/>
          </a:p>
        </p:txBody>
      </p:sp>
    </p:spTree>
    <p:extLst>
      <p:ext uri="{BB962C8B-B14F-4D97-AF65-F5344CB8AC3E}">
        <p14:creationId xmlns:p14="http://schemas.microsoft.com/office/powerpoint/2010/main" val="78419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BDB2DA-480F-47D1-B594-2E8CE93CFC47}" type="datetimeFigureOut">
              <a:rPr lang="nl-NL" smtClean="0"/>
              <a:t>22-11-2016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2DC7D10-9670-4CB5-B9F8-104689C73C94}" type="slidenum">
              <a:rPr lang="nl-NL" smtClean="0"/>
              <a:t>‹nr.›</a:t>
            </a:fld>
            <a:endParaRPr lang="nl-NL"/>
          </a:p>
        </p:txBody>
      </p:sp>
    </p:spTree>
    <p:extLst>
      <p:ext uri="{BB962C8B-B14F-4D97-AF65-F5344CB8AC3E}">
        <p14:creationId xmlns:p14="http://schemas.microsoft.com/office/powerpoint/2010/main" val="1465896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BDB2DA-480F-47D1-B594-2E8CE93CFC47}" type="datetimeFigureOut">
              <a:rPr lang="nl-NL" smtClean="0"/>
              <a:t>22-11-2016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2DC7D10-9670-4CB5-B9F8-104689C73C94}" type="slidenum">
              <a:rPr lang="nl-NL" smtClean="0"/>
              <a:t>‹nr.›</a:t>
            </a:fld>
            <a:endParaRPr lang="nl-N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393258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BDB2DA-480F-47D1-B594-2E8CE93CFC47}" type="datetimeFigureOut">
              <a:rPr lang="nl-NL" smtClean="0"/>
              <a:t>22-11-2016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2DC7D10-9670-4CB5-B9F8-104689C73C94}" type="slidenum">
              <a:rPr lang="nl-NL" smtClean="0"/>
              <a:t>‹nr.›</a:t>
            </a:fld>
            <a:endParaRPr lang="nl-NL"/>
          </a:p>
        </p:txBody>
      </p:sp>
    </p:spTree>
    <p:extLst>
      <p:ext uri="{BB962C8B-B14F-4D97-AF65-F5344CB8AC3E}">
        <p14:creationId xmlns:p14="http://schemas.microsoft.com/office/powerpoint/2010/main" val="39268553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BDB2DA-480F-47D1-B594-2E8CE93CFC47}" type="datetimeFigureOut">
              <a:rPr lang="nl-NL" smtClean="0"/>
              <a:t>22-11-2016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2DC7D10-9670-4CB5-B9F8-104689C73C94}" type="slidenum">
              <a:rPr lang="nl-NL" smtClean="0"/>
              <a:t>‹nr.›</a:t>
            </a:fld>
            <a:endParaRPr lang="nl-N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773983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BDB2DA-480F-47D1-B594-2E8CE93CFC47}" type="datetimeFigureOut">
              <a:rPr lang="nl-NL" smtClean="0"/>
              <a:t>22-11-2016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2DC7D10-9670-4CB5-B9F8-104689C73C94}" type="slidenum">
              <a:rPr lang="nl-NL" smtClean="0"/>
              <a:t>‹nr.›</a:t>
            </a:fld>
            <a:endParaRPr lang="nl-NL"/>
          </a:p>
        </p:txBody>
      </p:sp>
    </p:spTree>
    <p:extLst>
      <p:ext uri="{BB962C8B-B14F-4D97-AF65-F5344CB8AC3E}">
        <p14:creationId xmlns:p14="http://schemas.microsoft.com/office/powerpoint/2010/main" val="19390610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BDB2DA-480F-47D1-B594-2E8CE93CFC47}" type="datetimeFigureOut">
              <a:rPr lang="nl-NL" smtClean="0"/>
              <a:t>22-11-2016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2DC7D10-9670-4CB5-B9F8-104689C73C94}" type="slidenum">
              <a:rPr lang="nl-NL" smtClean="0"/>
              <a:t>‹nr.›</a:t>
            </a:fld>
            <a:endParaRPr lang="nl-NL"/>
          </a:p>
        </p:txBody>
      </p:sp>
    </p:spTree>
    <p:extLst>
      <p:ext uri="{BB962C8B-B14F-4D97-AF65-F5344CB8AC3E}">
        <p14:creationId xmlns:p14="http://schemas.microsoft.com/office/powerpoint/2010/main" val="13218286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BDB2DA-480F-47D1-B594-2E8CE93CFC47}" type="datetimeFigureOut">
              <a:rPr lang="nl-NL" smtClean="0"/>
              <a:t>22-11-2016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2DC7D10-9670-4CB5-B9F8-104689C73C94}" type="slidenum">
              <a:rPr lang="nl-NL" smtClean="0"/>
              <a:t>‹nr.›</a:t>
            </a:fld>
            <a:endParaRPr lang="nl-NL"/>
          </a:p>
        </p:txBody>
      </p:sp>
    </p:spTree>
    <p:extLst>
      <p:ext uri="{BB962C8B-B14F-4D97-AF65-F5344CB8AC3E}">
        <p14:creationId xmlns:p14="http://schemas.microsoft.com/office/powerpoint/2010/main" val="4253005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BDB2DA-480F-47D1-B594-2E8CE93CFC47}" type="datetimeFigureOut">
              <a:rPr lang="nl-NL" smtClean="0"/>
              <a:t>22-11-2016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2DC7D10-9670-4CB5-B9F8-104689C73C94}" type="slidenum">
              <a:rPr lang="nl-NL" smtClean="0"/>
              <a:t>‹nr.›</a:t>
            </a:fld>
            <a:endParaRPr lang="nl-NL"/>
          </a:p>
        </p:txBody>
      </p:sp>
    </p:spTree>
    <p:extLst>
      <p:ext uri="{BB962C8B-B14F-4D97-AF65-F5344CB8AC3E}">
        <p14:creationId xmlns:p14="http://schemas.microsoft.com/office/powerpoint/2010/main" val="120478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BDB2DA-480F-47D1-B594-2E8CE93CFC47}" type="datetimeFigureOut">
              <a:rPr lang="nl-NL" smtClean="0"/>
              <a:t>22-11-2016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2DC7D10-9670-4CB5-B9F8-104689C73C94}" type="slidenum">
              <a:rPr lang="nl-NL" smtClean="0"/>
              <a:t>‹nr.›</a:t>
            </a:fld>
            <a:endParaRPr lang="nl-NL"/>
          </a:p>
        </p:txBody>
      </p:sp>
    </p:spTree>
    <p:extLst>
      <p:ext uri="{BB962C8B-B14F-4D97-AF65-F5344CB8AC3E}">
        <p14:creationId xmlns:p14="http://schemas.microsoft.com/office/powerpoint/2010/main" val="2378737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CBDB2DA-480F-47D1-B594-2E8CE93CFC47}" type="datetimeFigureOut">
              <a:rPr lang="nl-NL" smtClean="0"/>
              <a:t>22-11-2016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62DC7D10-9670-4CB5-B9F8-104689C73C94}" type="slidenum">
              <a:rPr lang="nl-NL" smtClean="0"/>
              <a:t>‹nr.›</a:t>
            </a:fld>
            <a:endParaRPr lang="nl-NL"/>
          </a:p>
        </p:txBody>
      </p:sp>
    </p:spTree>
    <p:extLst>
      <p:ext uri="{BB962C8B-B14F-4D97-AF65-F5344CB8AC3E}">
        <p14:creationId xmlns:p14="http://schemas.microsoft.com/office/powerpoint/2010/main" val="2624030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CBDB2DA-480F-47D1-B594-2E8CE93CFC47}" type="datetimeFigureOut">
              <a:rPr lang="nl-NL" smtClean="0"/>
              <a:t>22-11-2016</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62DC7D10-9670-4CB5-B9F8-104689C73C94}" type="slidenum">
              <a:rPr lang="nl-NL" smtClean="0"/>
              <a:t>‹nr.›</a:t>
            </a:fld>
            <a:endParaRPr lang="nl-NL"/>
          </a:p>
        </p:txBody>
      </p:sp>
    </p:spTree>
    <p:extLst>
      <p:ext uri="{BB962C8B-B14F-4D97-AF65-F5344CB8AC3E}">
        <p14:creationId xmlns:p14="http://schemas.microsoft.com/office/powerpoint/2010/main" val="3208839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CBDB2DA-480F-47D1-B594-2E8CE93CFC47}" type="datetimeFigureOut">
              <a:rPr lang="nl-NL" smtClean="0"/>
              <a:t>22-11-2016</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62DC7D10-9670-4CB5-B9F8-104689C73C94}" type="slidenum">
              <a:rPr lang="nl-NL" smtClean="0"/>
              <a:t>‹nr.›</a:t>
            </a:fld>
            <a:endParaRPr lang="nl-NL"/>
          </a:p>
        </p:txBody>
      </p:sp>
    </p:spTree>
    <p:extLst>
      <p:ext uri="{BB962C8B-B14F-4D97-AF65-F5344CB8AC3E}">
        <p14:creationId xmlns:p14="http://schemas.microsoft.com/office/powerpoint/2010/main" val="1825647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BDB2DA-480F-47D1-B594-2E8CE93CFC47}" type="datetimeFigureOut">
              <a:rPr lang="nl-NL" smtClean="0"/>
              <a:t>22-11-2016</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62DC7D10-9670-4CB5-B9F8-104689C73C94}" type="slidenum">
              <a:rPr lang="nl-NL" smtClean="0"/>
              <a:t>‹nr.›</a:t>
            </a:fld>
            <a:endParaRPr lang="nl-NL"/>
          </a:p>
        </p:txBody>
      </p:sp>
    </p:spTree>
    <p:extLst>
      <p:ext uri="{BB962C8B-B14F-4D97-AF65-F5344CB8AC3E}">
        <p14:creationId xmlns:p14="http://schemas.microsoft.com/office/powerpoint/2010/main" val="380906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BDB2DA-480F-47D1-B594-2E8CE93CFC47}" type="datetimeFigureOut">
              <a:rPr lang="nl-NL" smtClean="0"/>
              <a:t>22-11-2016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62DC7D10-9670-4CB5-B9F8-104689C73C94}" type="slidenum">
              <a:rPr lang="nl-NL" smtClean="0"/>
              <a:t>‹nr.›</a:t>
            </a:fld>
            <a:endParaRPr lang="nl-NL"/>
          </a:p>
        </p:txBody>
      </p:sp>
    </p:spTree>
    <p:extLst>
      <p:ext uri="{BB962C8B-B14F-4D97-AF65-F5344CB8AC3E}">
        <p14:creationId xmlns:p14="http://schemas.microsoft.com/office/powerpoint/2010/main" val="1732202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BDB2DA-480F-47D1-B594-2E8CE93CFC47}" type="datetimeFigureOut">
              <a:rPr lang="nl-NL" smtClean="0"/>
              <a:t>22-11-2016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62DC7D10-9670-4CB5-B9F8-104689C73C94}" type="slidenum">
              <a:rPr lang="nl-NL" smtClean="0"/>
              <a:t>‹nr.›</a:t>
            </a:fld>
            <a:endParaRPr lang="nl-NL"/>
          </a:p>
        </p:txBody>
      </p:sp>
    </p:spTree>
    <p:extLst>
      <p:ext uri="{BB962C8B-B14F-4D97-AF65-F5344CB8AC3E}">
        <p14:creationId xmlns:p14="http://schemas.microsoft.com/office/powerpoint/2010/main" val="3395463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CBDB2DA-480F-47D1-B594-2E8CE93CFC47}" type="datetimeFigureOut">
              <a:rPr lang="nl-NL" smtClean="0"/>
              <a:t>22-11-2016</a:t>
            </a:fld>
            <a:endParaRPr lang="nl-N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2DC7D10-9670-4CB5-B9F8-104689C73C94}" type="slidenum">
              <a:rPr lang="nl-NL" smtClean="0"/>
              <a:t>‹nr.›</a:t>
            </a:fld>
            <a:endParaRPr lang="nl-NL"/>
          </a:p>
        </p:txBody>
      </p:sp>
    </p:spTree>
    <p:extLst>
      <p:ext uri="{BB962C8B-B14F-4D97-AF65-F5344CB8AC3E}">
        <p14:creationId xmlns:p14="http://schemas.microsoft.com/office/powerpoint/2010/main" val="4111533463"/>
      </p:ext>
    </p:extLst>
  </p:cSld>
  <p:clrMap bg1="dk1" tx1="lt1" bg2="dk2" tx2="lt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6" r:id="rId14"/>
    <p:sldLayoutId id="2147483727" r:id="rId15"/>
    <p:sldLayoutId id="214748372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l-NL" dirty="0" smtClean="0"/>
              <a:t>De tijd van de pruiken en de revoluties</a:t>
            </a:r>
            <a:endParaRPr lang="nl-NL" dirty="0"/>
          </a:p>
        </p:txBody>
      </p:sp>
      <p:sp>
        <p:nvSpPr>
          <p:cNvPr id="3" name="Subtitle 2"/>
          <p:cNvSpPr>
            <a:spLocks noGrp="1"/>
          </p:cNvSpPr>
          <p:nvPr>
            <p:ph type="subTitle" idx="1"/>
          </p:nvPr>
        </p:nvSpPr>
        <p:spPr/>
        <p:txBody>
          <a:bodyPr/>
          <a:lstStyle/>
          <a:p>
            <a:r>
              <a:rPr lang="nl-NL" dirty="0" smtClean="0"/>
              <a:t>H2 par. 1 t/m 7</a:t>
            </a:r>
          </a:p>
          <a:p>
            <a:r>
              <a:rPr lang="nl-NL" dirty="0" smtClean="0"/>
              <a:t>HAVO 2</a:t>
            </a:r>
            <a:endParaRPr lang="nl-NL" dirty="0"/>
          </a:p>
        </p:txBody>
      </p:sp>
    </p:spTree>
    <p:extLst>
      <p:ext uri="{BB962C8B-B14F-4D97-AF65-F5344CB8AC3E}">
        <p14:creationId xmlns:p14="http://schemas.microsoft.com/office/powerpoint/2010/main" val="4053226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Wat was de invloed van Napoleon?</a:t>
            </a:r>
            <a:endParaRPr lang="nl-NL" dirty="0"/>
          </a:p>
        </p:txBody>
      </p:sp>
      <p:sp>
        <p:nvSpPr>
          <p:cNvPr id="3" name="Content Placeholder 2"/>
          <p:cNvSpPr>
            <a:spLocks noGrp="1"/>
          </p:cNvSpPr>
          <p:nvPr>
            <p:ph idx="1"/>
          </p:nvPr>
        </p:nvSpPr>
        <p:spPr/>
        <p:txBody>
          <a:bodyPr/>
          <a:lstStyle/>
          <a:p>
            <a:r>
              <a:rPr lang="nl-NL" dirty="0" smtClean="0"/>
              <a:t>Grondwet die gold voor iedereen (mensen waren vrij en hadden gelijke rechten)</a:t>
            </a:r>
          </a:p>
          <a:p>
            <a:r>
              <a:rPr lang="nl-NL" dirty="0" smtClean="0"/>
              <a:t>Iedereen had grondrechten:</a:t>
            </a:r>
          </a:p>
          <a:p>
            <a:pPr marL="0" indent="0">
              <a:buNone/>
            </a:pPr>
            <a:r>
              <a:rPr lang="nl-NL" dirty="0"/>
              <a:t>	</a:t>
            </a:r>
            <a:r>
              <a:rPr lang="nl-NL" dirty="0" smtClean="0"/>
              <a:t>-vrijheid van meningsuiting</a:t>
            </a:r>
          </a:p>
          <a:p>
            <a:pPr marL="0" indent="0">
              <a:buNone/>
            </a:pPr>
            <a:r>
              <a:rPr lang="nl-NL" dirty="0"/>
              <a:t>	</a:t>
            </a:r>
            <a:r>
              <a:rPr lang="nl-NL" dirty="0" smtClean="0"/>
              <a:t>-vrijheid van drukpers</a:t>
            </a:r>
          </a:p>
          <a:p>
            <a:pPr marL="0" indent="0">
              <a:buNone/>
            </a:pPr>
            <a:r>
              <a:rPr lang="nl-NL" dirty="0"/>
              <a:t>	</a:t>
            </a:r>
            <a:r>
              <a:rPr lang="nl-NL" dirty="0" smtClean="0"/>
              <a:t>-vrijheid van godsdienst</a:t>
            </a:r>
          </a:p>
          <a:p>
            <a:r>
              <a:rPr lang="nl-NL" dirty="0" smtClean="0"/>
              <a:t>Achternamen en geboorteplaatsen werden genoteerd</a:t>
            </a:r>
          </a:p>
          <a:p>
            <a:r>
              <a:rPr lang="nl-NL" dirty="0" smtClean="0"/>
              <a:t>Napoleon </a:t>
            </a:r>
            <a:r>
              <a:rPr lang="nl-NL" dirty="0" smtClean="0"/>
              <a:t>liet wetboeken maken, dus betere rechtspraak</a:t>
            </a:r>
          </a:p>
          <a:p>
            <a:endParaRPr lang="nl-NL" dirty="0"/>
          </a:p>
        </p:txBody>
      </p:sp>
    </p:spTree>
    <p:extLst>
      <p:ext uri="{BB962C8B-B14F-4D97-AF65-F5344CB8AC3E}">
        <p14:creationId xmlns:p14="http://schemas.microsoft.com/office/powerpoint/2010/main" val="113277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Hoe liep het af met Napoleon?</a:t>
            </a:r>
            <a:endParaRPr lang="nl-NL" dirty="0"/>
          </a:p>
        </p:txBody>
      </p:sp>
      <p:sp>
        <p:nvSpPr>
          <p:cNvPr id="3" name="Content Placeholder 2"/>
          <p:cNvSpPr>
            <a:spLocks noGrp="1"/>
          </p:cNvSpPr>
          <p:nvPr>
            <p:ph idx="1"/>
          </p:nvPr>
        </p:nvSpPr>
        <p:spPr/>
        <p:txBody>
          <a:bodyPr/>
          <a:lstStyle/>
          <a:p>
            <a:r>
              <a:rPr lang="nl-NL" dirty="0" smtClean="0"/>
              <a:t>De mislukking van de Russische veldtocht in 1812 zorgde voor onvrede, dit was het begin van het einde voor het bewind van Napoleon</a:t>
            </a:r>
          </a:p>
          <a:p>
            <a:r>
              <a:rPr lang="nl-NL" dirty="0" smtClean="0"/>
              <a:t>In 1815 werd hij bij de slag van Waterloo verslagen</a:t>
            </a:r>
          </a:p>
          <a:p>
            <a:r>
              <a:rPr lang="nl-NL" dirty="0" smtClean="0"/>
              <a:t>Hij werd verbannen naar Sint-Helena (een eiland)</a:t>
            </a:r>
          </a:p>
        </p:txBody>
      </p:sp>
    </p:spTree>
    <p:extLst>
      <p:ext uri="{BB962C8B-B14F-4D97-AF65-F5344CB8AC3E}">
        <p14:creationId xmlns:p14="http://schemas.microsoft.com/office/powerpoint/2010/main" val="30116204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De bataafse revolutie</a:t>
            </a:r>
            <a:endParaRPr lang="nl-NL" dirty="0"/>
          </a:p>
        </p:txBody>
      </p:sp>
      <p:sp>
        <p:nvSpPr>
          <p:cNvPr id="3" name="Content Placeholder 2"/>
          <p:cNvSpPr>
            <a:spLocks noGrp="1"/>
          </p:cNvSpPr>
          <p:nvPr>
            <p:ph idx="1"/>
          </p:nvPr>
        </p:nvSpPr>
        <p:spPr/>
        <p:txBody>
          <a:bodyPr/>
          <a:lstStyle/>
          <a:p>
            <a:r>
              <a:rPr lang="nl-NL" dirty="0" smtClean="0"/>
              <a:t>1787:mislukte opstand patriotten</a:t>
            </a:r>
          </a:p>
          <a:p>
            <a:r>
              <a:rPr lang="nl-NL" dirty="0" smtClean="0"/>
              <a:t>1795:Fransen trekken Nederland binnen, start Betaafse revolutie</a:t>
            </a:r>
          </a:p>
          <a:p>
            <a:r>
              <a:rPr lang="nl-NL" dirty="0" smtClean="0"/>
              <a:t>Stadhouder Willem V vlucht</a:t>
            </a:r>
          </a:p>
          <a:p>
            <a:r>
              <a:rPr lang="nl-NL" dirty="0" smtClean="0"/>
              <a:t>Ontstaan </a:t>
            </a:r>
            <a:r>
              <a:rPr lang="nl-NL" dirty="0" smtClean="0"/>
              <a:t>burgerlijke stand (adres en achternaam)</a:t>
            </a:r>
          </a:p>
          <a:p>
            <a:r>
              <a:rPr lang="nl-NL" dirty="0" smtClean="0"/>
              <a:t>1813 verdwenen de Fransen uit Nederland</a:t>
            </a:r>
            <a:endParaRPr lang="nl-NL" dirty="0"/>
          </a:p>
        </p:txBody>
      </p:sp>
    </p:spTree>
    <p:extLst>
      <p:ext uri="{BB962C8B-B14F-4D97-AF65-F5344CB8AC3E}">
        <p14:creationId xmlns:p14="http://schemas.microsoft.com/office/powerpoint/2010/main" val="32259972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Catharina de Grote/het Mogolrijk</a:t>
            </a:r>
            <a:endParaRPr lang="nl-NL" dirty="0"/>
          </a:p>
        </p:txBody>
      </p:sp>
      <p:sp>
        <p:nvSpPr>
          <p:cNvPr id="3" name="Content Placeholder 2"/>
          <p:cNvSpPr>
            <a:spLocks noGrp="1"/>
          </p:cNvSpPr>
          <p:nvPr>
            <p:ph idx="1"/>
          </p:nvPr>
        </p:nvSpPr>
        <p:spPr/>
        <p:txBody>
          <a:bodyPr/>
          <a:lstStyle/>
          <a:p>
            <a:r>
              <a:rPr lang="nl-NL" dirty="0" smtClean="0"/>
              <a:t>Kies uit de volgende </a:t>
            </a:r>
            <a:r>
              <a:rPr lang="nl-NL" dirty="0" smtClean="0"/>
              <a:t>3 </a:t>
            </a:r>
            <a:r>
              <a:rPr lang="nl-NL" dirty="0" smtClean="0"/>
              <a:t>opdrachten:</a:t>
            </a:r>
          </a:p>
          <a:p>
            <a:endParaRPr lang="nl-NL" dirty="0"/>
          </a:p>
          <a:p>
            <a:r>
              <a:rPr lang="nl-NL" dirty="0" smtClean="0"/>
              <a:t>Werk in tweetallen, geef elkaar een korte presentatie over paragraaf 6 en 7. Kies alle twee een andere paragraaf)</a:t>
            </a:r>
          </a:p>
          <a:p>
            <a:r>
              <a:rPr lang="nl-NL" dirty="0" smtClean="0"/>
              <a:t>Arceer de hoofdzaken(kleur 1) en bijzaken(kleur 2) op de kopie van paragraaf 6 en 7. </a:t>
            </a:r>
          </a:p>
          <a:p>
            <a:r>
              <a:rPr lang="nl-NL" dirty="0" smtClean="0"/>
              <a:t>Maak een woordweb over pargraaf 6 en 7</a:t>
            </a:r>
          </a:p>
        </p:txBody>
      </p:sp>
    </p:spTree>
    <p:extLst>
      <p:ext uri="{BB962C8B-B14F-4D97-AF65-F5344CB8AC3E}">
        <p14:creationId xmlns:p14="http://schemas.microsoft.com/office/powerpoint/2010/main" val="3246411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Frankrijk voor de Franse revolutie</a:t>
            </a:r>
            <a:endParaRPr lang="nl-NL" dirty="0"/>
          </a:p>
        </p:txBody>
      </p:sp>
      <p:sp>
        <p:nvSpPr>
          <p:cNvPr id="3" name="Content Placeholder 2"/>
          <p:cNvSpPr>
            <a:spLocks noGrp="1"/>
          </p:cNvSpPr>
          <p:nvPr>
            <p:ph idx="1"/>
          </p:nvPr>
        </p:nvSpPr>
        <p:spPr/>
        <p:txBody>
          <a:bodyPr/>
          <a:lstStyle/>
          <a:p>
            <a:r>
              <a:rPr lang="nl-NL" sz="2800" b="1" dirty="0" smtClean="0"/>
              <a:t>Standensamenleving:</a:t>
            </a:r>
          </a:p>
          <a:p>
            <a:r>
              <a:rPr lang="nl-NL" dirty="0" smtClean="0"/>
              <a:t>Eerste stand:geestelijken </a:t>
            </a:r>
          </a:p>
          <a:p>
            <a:r>
              <a:rPr lang="nl-NL" dirty="0" smtClean="0"/>
              <a:t>Tweede stand: adel</a:t>
            </a:r>
          </a:p>
          <a:p>
            <a:r>
              <a:rPr lang="nl-NL" dirty="0" smtClean="0"/>
              <a:t>Derde stand: rijke </a:t>
            </a:r>
            <a:r>
              <a:rPr lang="nl-NL" dirty="0" smtClean="0"/>
              <a:t>burgerij(bourgeoisie</a:t>
            </a:r>
            <a:r>
              <a:rPr lang="nl-NL" dirty="0" smtClean="0"/>
              <a:t>) &amp; armen/boeren</a:t>
            </a:r>
          </a:p>
          <a:p>
            <a:endParaRPr lang="nl-NL" dirty="0"/>
          </a:p>
          <a:p>
            <a:endParaRPr lang="nl-NL" dirty="0"/>
          </a:p>
        </p:txBody>
      </p:sp>
      <p:graphicFrame>
        <p:nvGraphicFramePr>
          <p:cNvPr id="4" name="Table 3"/>
          <p:cNvGraphicFramePr>
            <a:graphicFrameLocks noGrp="1"/>
          </p:cNvGraphicFramePr>
          <p:nvPr>
            <p:extLst>
              <p:ext uri="{D42A27DB-BD31-4B8C-83A1-F6EECF244321}">
                <p14:modId xmlns:p14="http://schemas.microsoft.com/office/powerpoint/2010/main" val="1972839578"/>
              </p:ext>
            </p:extLst>
          </p:nvPr>
        </p:nvGraphicFramePr>
        <p:xfrm>
          <a:off x="677332" y="5006995"/>
          <a:ext cx="9087770" cy="1112520"/>
        </p:xfrm>
        <a:graphic>
          <a:graphicData uri="http://schemas.openxmlformats.org/drawingml/2006/table">
            <a:tbl>
              <a:tblPr firstRow="1" bandRow="1">
                <a:tableStyleId>{5C22544A-7EE6-4342-B048-85BDC9FD1C3A}</a:tableStyleId>
              </a:tblPr>
              <a:tblGrid>
                <a:gridCol w="3438188"/>
                <a:gridCol w="5649582"/>
              </a:tblGrid>
              <a:tr h="370840">
                <a:tc>
                  <a:txBody>
                    <a:bodyPr/>
                    <a:lstStyle/>
                    <a:p>
                      <a:r>
                        <a:rPr lang="nl-NL" dirty="0" smtClean="0"/>
                        <a:t>geestelijken</a:t>
                      </a:r>
                      <a:endParaRPr lang="nl-NL" dirty="0"/>
                    </a:p>
                  </a:txBody>
                  <a:tcPr/>
                </a:tc>
                <a:tc>
                  <a:txBody>
                    <a:bodyPr/>
                    <a:lstStyle/>
                    <a:p>
                      <a:r>
                        <a:rPr lang="nl-NL" dirty="0" smtClean="0"/>
                        <a:t>Bidden voor veiligheid</a:t>
                      </a:r>
                      <a:endParaRPr lang="nl-NL" dirty="0"/>
                    </a:p>
                  </a:txBody>
                  <a:tcPr/>
                </a:tc>
              </a:tr>
              <a:tr h="370840">
                <a:tc>
                  <a:txBody>
                    <a:bodyPr/>
                    <a:lstStyle/>
                    <a:p>
                      <a:r>
                        <a:rPr lang="nl-NL" dirty="0" smtClean="0"/>
                        <a:t>adel</a:t>
                      </a:r>
                      <a:endParaRPr lang="nl-NL" dirty="0"/>
                    </a:p>
                  </a:txBody>
                  <a:tcPr/>
                </a:tc>
                <a:tc>
                  <a:txBody>
                    <a:bodyPr/>
                    <a:lstStyle/>
                    <a:p>
                      <a:r>
                        <a:rPr lang="nl-NL" b="1" dirty="0" smtClean="0"/>
                        <a:t>Strijden voor veiligheid</a:t>
                      </a:r>
                      <a:endParaRPr lang="nl-NL" b="1" dirty="0"/>
                    </a:p>
                  </a:txBody>
                  <a:tcPr/>
                </a:tc>
              </a:tr>
              <a:tr h="370840">
                <a:tc>
                  <a:txBody>
                    <a:bodyPr/>
                    <a:lstStyle/>
                    <a:p>
                      <a:r>
                        <a:rPr lang="nl-NL" dirty="0" smtClean="0"/>
                        <a:t>Rijke</a:t>
                      </a:r>
                      <a:r>
                        <a:rPr lang="nl-NL" baseline="0" dirty="0" smtClean="0"/>
                        <a:t> burgers en boeren</a:t>
                      </a:r>
                      <a:endParaRPr lang="nl-NL" dirty="0"/>
                    </a:p>
                  </a:txBody>
                  <a:tcPr/>
                </a:tc>
                <a:tc>
                  <a:txBody>
                    <a:bodyPr/>
                    <a:lstStyle/>
                    <a:p>
                      <a:r>
                        <a:rPr lang="nl-NL" dirty="0" smtClean="0"/>
                        <a:t>Land bewerken/iedereen</a:t>
                      </a:r>
                      <a:r>
                        <a:rPr lang="nl-NL" baseline="0" dirty="0" smtClean="0"/>
                        <a:t> voorzien van voedsel</a:t>
                      </a:r>
                      <a:endParaRPr lang="nl-NL" dirty="0"/>
                    </a:p>
                  </a:txBody>
                  <a:tcPr/>
                </a:tc>
              </a:tr>
            </a:tbl>
          </a:graphicData>
        </a:graphic>
      </p:graphicFrame>
    </p:spTree>
    <p:extLst>
      <p:ext uri="{BB962C8B-B14F-4D97-AF65-F5344CB8AC3E}">
        <p14:creationId xmlns:p14="http://schemas.microsoft.com/office/powerpoint/2010/main" val="693825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Wat ging er mis?</a:t>
            </a:r>
            <a:endParaRPr lang="nl-NL" dirty="0"/>
          </a:p>
        </p:txBody>
      </p:sp>
      <p:sp>
        <p:nvSpPr>
          <p:cNvPr id="3" name="Content Placeholder 2"/>
          <p:cNvSpPr>
            <a:spLocks noGrp="1"/>
          </p:cNvSpPr>
          <p:nvPr>
            <p:ph idx="1"/>
          </p:nvPr>
        </p:nvSpPr>
        <p:spPr/>
        <p:txBody>
          <a:bodyPr/>
          <a:lstStyle/>
          <a:p>
            <a:r>
              <a:rPr lang="nl-NL" dirty="0" smtClean="0"/>
              <a:t>Ontevredenheid 3</a:t>
            </a:r>
            <a:r>
              <a:rPr lang="nl-NL" baseline="30000" dirty="0" smtClean="0"/>
              <a:t>e</a:t>
            </a:r>
            <a:r>
              <a:rPr lang="nl-NL" dirty="0" smtClean="0"/>
              <a:t> stand (1</a:t>
            </a:r>
            <a:r>
              <a:rPr lang="nl-NL" baseline="30000" dirty="0" smtClean="0"/>
              <a:t>e</a:t>
            </a:r>
            <a:r>
              <a:rPr lang="nl-NL" dirty="0" smtClean="0"/>
              <a:t> en 2</a:t>
            </a:r>
            <a:r>
              <a:rPr lang="nl-NL" baseline="30000" dirty="0" smtClean="0"/>
              <a:t>e</a:t>
            </a:r>
            <a:r>
              <a:rPr lang="nl-NL" dirty="0" smtClean="0"/>
              <a:t> stand privileges)</a:t>
            </a:r>
          </a:p>
          <a:p>
            <a:r>
              <a:rPr lang="nl-NL" dirty="0" smtClean="0"/>
              <a:t>Duur hofleven</a:t>
            </a:r>
          </a:p>
          <a:p>
            <a:r>
              <a:rPr lang="nl-NL" dirty="0" smtClean="0"/>
              <a:t>Kostbare oorlogen</a:t>
            </a:r>
          </a:p>
          <a:p>
            <a:r>
              <a:rPr lang="nl-NL" dirty="0" smtClean="0"/>
              <a:t>Strenge winters/tegenvallende oogsten </a:t>
            </a:r>
            <a:r>
              <a:rPr lang="nl-NL" dirty="0" smtClean="0">
                <a:sym typeface="Wingdings" panose="05000000000000000000" pitchFamily="2" charset="2"/>
              </a:rPr>
              <a:t> hongersnood</a:t>
            </a:r>
            <a:endParaRPr lang="nl-NL" dirty="0" smtClean="0"/>
          </a:p>
          <a:p>
            <a:endParaRPr lang="nl-NL" dirty="0"/>
          </a:p>
          <a:p>
            <a:r>
              <a:rPr lang="nl-NL" dirty="0" smtClean="0"/>
              <a:t>GELDNOOD !!!</a:t>
            </a:r>
          </a:p>
          <a:p>
            <a:endParaRPr lang="nl-NL" dirty="0"/>
          </a:p>
          <a:p>
            <a:r>
              <a:rPr lang="nl-NL" dirty="0" smtClean="0"/>
              <a:t>Gevolg: In 1789 riep Lodewijk XVI vertegenwoordigers van de drie standen bijeen in de Staten-Generaal </a:t>
            </a:r>
            <a:r>
              <a:rPr lang="nl-NL" dirty="0" smtClean="0">
                <a:sym typeface="Wingdings" panose="05000000000000000000" pitchFamily="2" charset="2"/>
              </a:rPr>
              <a:t> belastingverhoging</a:t>
            </a:r>
            <a:endParaRPr lang="nl-NL" dirty="0"/>
          </a:p>
        </p:txBody>
      </p:sp>
    </p:spTree>
    <p:extLst>
      <p:ext uri="{BB962C8B-B14F-4D97-AF65-F5344CB8AC3E}">
        <p14:creationId xmlns:p14="http://schemas.microsoft.com/office/powerpoint/2010/main" val="3591148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Noteer je antwoord, we gaan het zo checken!</a:t>
            </a:r>
            <a:endParaRPr lang="nl-NL" dirty="0"/>
          </a:p>
        </p:txBody>
      </p:sp>
      <p:sp>
        <p:nvSpPr>
          <p:cNvPr id="3" name="Content Placeholder 2"/>
          <p:cNvSpPr>
            <a:spLocks noGrp="1"/>
          </p:cNvSpPr>
          <p:nvPr>
            <p:ph idx="1"/>
          </p:nvPr>
        </p:nvSpPr>
        <p:spPr/>
        <p:txBody>
          <a:bodyPr/>
          <a:lstStyle/>
          <a:p>
            <a:r>
              <a:rPr lang="nl-NL" sz="2800" dirty="0" smtClean="0"/>
              <a:t>De 18</a:t>
            </a:r>
            <a:r>
              <a:rPr lang="nl-NL" sz="2800" baseline="30000" dirty="0" smtClean="0"/>
              <a:t>de</a:t>
            </a:r>
            <a:r>
              <a:rPr lang="nl-NL" sz="2800" dirty="0" smtClean="0"/>
              <a:t> eeuw was de eeuw van de verlichting? Ja of nee</a:t>
            </a:r>
          </a:p>
          <a:p>
            <a:r>
              <a:rPr lang="nl-NL" sz="2800" dirty="0" smtClean="0"/>
              <a:t>Wat betekende de verlichting voor de koning en de kerk?</a:t>
            </a:r>
          </a:p>
          <a:p>
            <a:r>
              <a:rPr lang="nl-NL" sz="2800" dirty="0" smtClean="0"/>
              <a:t>Hoe dachten verlichte denkers over het bestuur van een land?</a:t>
            </a:r>
          </a:p>
          <a:p>
            <a:endParaRPr lang="nl-NL" dirty="0"/>
          </a:p>
        </p:txBody>
      </p:sp>
    </p:spTree>
    <p:extLst>
      <p:ext uri="{BB962C8B-B14F-4D97-AF65-F5344CB8AC3E}">
        <p14:creationId xmlns:p14="http://schemas.microsoft.com/office/powerpoint/2010/main" val="99687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Hier komen de antwoorden,controleer of je op de goede weg zit.</a:t>
            </a:r>
            <a:endParaRPr lang="nl-NL" dirty="0"/>
          </a:p>
        </p:txBody>
      </p:sp>
      <p:sp>
        <p:nvSpPr>
          <p:cNvPr id="3" name="Content Placeholder 2"/>
          <p:cNvSpPr>
            <a:spLocks noGrp="1"/>
          </p:cNvSpPr>
          <p:nvPr>
            <p:ph idx="1"/>
          </p:nvPr>
        </p:nvSpPr>
        <p:spPr/>
        <p:txBody>
          <a:bodyPr>
            <a:normAutofit/>
          </a:bodyPr>
          <a:lstStyle/>
          <a:p>
            <a:r>
              <a:rPr lang="nl-NL" sz="2400" dirty="0" smtClean="0"/>
              <a:t>Ja</a:t>
            </a:r>
          </a:p>
          <a:p>
            <a:r>
              <a:rPr lang="nl-NL" sz="2400" dirty="0" smtClean="0"/>
              <a:t>Mensen </a:t>
            </a:r>
            <a:r>
              <a:rPr lang="nl-NL" sz="2400" dirty="0" smtClean="0"/>
              <a:t>geloofde </a:t>
            </a:r>
            <a:r>
              <a:rPr lang="nl-NL" sz="2400" dirty="0" smtClean="0"/>
              <a:t>niet meer dat de koning door God was aangesteld. Dit hield dus in dat niet automatisch al zijn beslissingen goed waren. Je moest zelf over alles nadenken en kritisch zijn, ook tegenover de Kerk. Niemand mocht je vrijheid, gezondheid of het bezit van iemand anders schaden. </a:t>
            </a:r>
          </a:p>
          <a:p>
            <a:r>
              <a:rPr lang="nl-NL" sz="2400" dirty="0" smtClean="0"/>
              <a:t>Je moest met verstand een land besturen. Iedereen moest vrij zijn, gezond zijn en had recht op eigen bezit .</a:t>
            </a:r>
            <a:endParaRPr lang="nl-NL" sz="2400" dirty="0"/>
          </a:p>
        </p:txBody>
      </p:sp>
    </p:spTree>
    <p:extLst>
      <p:ext uri="{BB962C8B-B14F-4D97-AF65-F5344CB8AC3E}">
        <p14:creationId xmlns:p14="http://schemas.microsoft.com/office/powerpoint/2010/main" val="3430251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Wie was </a:t>
            </a:r>
            <a:r>
              <a:rPr lang="nl-NL" dirty="0" err="1" smtClean="0"/>
              <a:t>Montesquieu</a:t>
            </a:r>
            <a:r>
              <a:rPr lang="nl-NL" dirty="0" smtClean="0"/>
              <a:t>?</a:t>
            </a:r>
            <a:endParaRPr lang="nl-NL" dirty="0"/>
          </a:p>
        </p:txBody>
      </p:sp>
      <p:sp>
        <p:nvSpPr>
          <p:cNvPr id="3" name="Content Placeholder 2"/>
          <p:cNvSpPr>
            <a:spLocks noGrp="1"/>
          </p:cNvSpPr>
          <p:nvPr>
            <p:ph idx="1"/>
          </p:nvPr>
        </p:nvSpPr>
        <p:spPr/>
        <p:txBody>
          <a:bodyPr/>
          <a:lstStyle/>
          <a:p>
            <a:r>
              <a:rPr lang="nl-NL" dirty="0" smtClean="0"/>
              <a:t>Montesquieu was een “verlichte denker”. </a:t>
            </a:r>
          </a:p>
          <a:p>
            <a:r>
              <a:rPr lang="nl-NL" dirty="0" smtClean="0"/>
              <a:t>Hij legt in brieven/boeken uit in 1748 hoe je de absolute macht van een vorst tegen kan </a:t>
            </a:r>
            <a:r>
              <a:rPr lang="nl-NL" dirty="0" smtClean="0"/>
              <a:t>gaan</a:t>
            </a:r>
            <a:endParaRPr lang="nl-NL" dirty="0" smtClean="0"/>
          </a:p>
          <a:p>
            <a:r>
              <a:rPr lang="nl-NL" dirty="0" smtClean="0"/>
              <a:t>Scheiding der machten </a:t>
            </a:r>
          </a:p>
          <a:p>
            <a:endParaRPr lang="nl-NL" dirty="0"/>
          </a:p>
          <a:p>
            <a:endParaRPr lang="nl-NL" dirty="0" smtClean="0"/>
          </a:p>
          <a:p>
            <a:endParaRPr lang="nl-NL" dirty="0"/>
          </a:p>
          <a:p>
            <a:endParaRPr lang="nl-NL" dirty="0" smtClean="0"/>
          </a:p>
          <a:p>
            <a:r>
              <a:rPr lang="nl-NL" dirty="0" smtClean="0"/>
              <a:t>De koning legt hierna CENSUUR op. </a:t>
            </a:r>
          </a:p>
          <a:p>
            <a:endParaRPr lang="nl-NL" dirty="0"/>
          </a:p>
          <a:p>
            <a:endParaRPr lang="nl-NL" dirty="0" smtClean="0"/>
          </a:p>
          <a:p>
            <a:endParaRPr lang="nl-NL" dirty="0"/>
          </a:p>
          <a:p>
            <a:pPr marL="0" indent="0">
              <a:buNone/>
            </a:pPr>
            <a:endParaRPr lang="nl-NL" dirty="0" smtClean="0"/>
          </a:p>
          <a:p>
            <a:endParaRPr lang="nl-NL" dirty="0"/>
          </a:p>
        </p:txBody>
      </p:sp>
      <p:graphicFrame>
        <p:nvGraphicFramePr>
          <p:cNvPr id="4" name="Table 3"/>
          <p:cNvGraphicFramePr>
            <a:graphicFrameLocks noGrp="1"/>
          </p:cNvGraphicFramePr>
          <p:nvPr>
            <p:extLst>
              <p:ext uri="{D42A27DB-BD31-4B8C-83A1-F6EECF244321}">
                <p14:modId xmlns:p14="http://schemas.microsoft.com/office/powerpoint/2010/main" val="2748786391"/>
              </p:ext>
            </p:extLst>
          </p:nvPr>
        </p:nvGraphicFramePr>
        <p:xfrm>
          <a:off x="677334" y="3773417"/>
          <a:ext cx="6301436" cy="1112520"/>
        </p:xfrm>
        <a:graphic>
          <a:graphicData uri="http://schemas.openxmlformats.org/drawingml/2006/table">
            <a:tbl>
              <a:tblPr firstRow="1" bandRow="1">
                <a:tableStyleId>{5C22544A-7EE6-4342-B048-85BDC9FD1C3A}</a:tableStyleId>
              </a:tblPr>
              <a:tblGrid>
                <a:gridCol w="3083783"/>
                <a:gridCol w="3217653"/>
              </a:tblGrid>
              <a:tr h="370840">
                <a:tc>
                  <a:txBody>
                    <a:bodyPr/>
                    <a:lstStyle/>
                    <a:p>
                      <a:r>
                        <a:rPr lang="nl-NL" dirty="0" smtClean="0"/>
                        <a:t>parlement</a:t>
                      </a:r>
                      <a:endParaRPr lang="nl-NL" dirty="0"/>
                    </a:p>
                  </a:txBody>
                  <a:tcPr/>
                </a:tc>
                <a:tc>
                  <a:txBody>
                    <a:bodyPr/>
                    <a:lstStyle/>
                    <a:p>
                      <a:r>
                        <a:rPr lang="nl-NL" dirty="0" smtClean="0"/>
                        <a:t>Maken de wetten</a:t>
                      </a:r>
                      <a:endParaRPr lang="nl-NL" dirty="0"/>
                    </a:p>
                  </a:txBody>
                  <a:tcPr/>
                </a:tc>
              </a:tr>
              <a:tr h="370840">
                <a:tc>
                  <a:txBody>
                    <a:bodyPr/>
                    <a:lstStyle/>
                    <a:p>
                      <a:r>
                        <a:rPr lang="nl-NL" dirty="0" smtClean="0"/>
                        <a:t>Koning en regering</a:t>
                      </a:r>
                      <a:endParaRPr lang="nl-NL" dirty="0"/>
                    </a:p>
                  </a:txBody>
                  <a:tcPr/>
                </a:tc>
                <a:tc>
                  <a:txBody>
                    <a:bodyPr/>
                    <a:lstStyle/>
                    <a:p>
                      <a:r>
                        <a:rPr lang="nl-NL" dirty="0" smtClean="0"/>
                        <a:t>Voeren de wetten uit</a:t>
                      </a:r>
                      <a:endParaRPr lang="nl-NL" dirty="0"/>
                    </a:p>
                  </a:txBody>
                  <a:tcPr/>
                </a:tc>
              </a:tr>
              <a:tr h="370840">
                <a:tc>
                  <a:txBody>
                    <a:bodyPr/>
                    <a:lstStyle/>
                    <a:p>
                      <a:r>
                        <a:rPr lang="nl-NL" dirty="0" smtClean="0"/>
                        <a:t>rechters</a:t>
                      </a:r>
                      <a:endParaRPr lang="nl-NL" dirty="0"/>
                    </a:p>
                  </a:txBody>
                  <a:tcPr/>
                </a:tc>
                <a:tc>
                  <a:txBody>
                    <a:bodyPr/>
                    <a:lstStyle/>
                    <a:p>
                      <a:r>
                        <a:rPr lang="nl-NL" dirty="0" smtClean="0"/>
                        <a:t>Geven straffen </a:t>
                      </a:r>
                      <a:endParaRPr lang="nl-NL"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943788293"/>
              </p:ext>
            </p:extLst>
          </p:nvPr>
        </p:nvGraphicFramePr>
        <p:xfrm>
          <a:off x="6978770" y="3773417"/>
          <a:ext cx="2885057" cy="1112520"/>
        </p:xfrm>
        <a:graphic>
          <a:graphicData uri="http://schemas.openxmlformats.org/drawingml/2006/table">
            <a:tbl>
              <a:tblPr firstRow="1" bandRow="1">
                <a:tableStyleId>{5C22544A-7EE6-4342-B048-85BDC9FD1C3A}</a:tableStyleId>
              </a:tblPr>
              <a:tblGrid>
                <a:gridCol w="2885057"/>
              </a:tblGrid>
              <a:tr h="370840">
                <a:tc>
                  <a:txBody>
                    <a:bodyPr/>
                    <a:lstStyle/>
                    <a:p>
                      <a:r>
                        <a:rPr lang="nl-NL" dirty="0" smtClean="0"/>
                        <a:t>Wetgevende macht</a:t>
                      </a:r>
                      <a:endParaRPr lang="nl-NL" dirty="0"/>
                    </a:p>
                  </a:txBody>
                  <a:tcPr/>
                </a:tc>
              </a:tr>
              <a:tr h="370840">
                <a:tc>
                  <a:txBody>
                    <a:bodyPr/>
                    <a:lstStyle/>
                    <a:p>
                      <a:r>
                        <a:rPr lang="nl-NL" dirty="0" smtClean="0"/>
                        <a:t>Uitvoerende macht</a:t>
                      </a:r>
                      <a:endParaRPr lang="nl-NL" dirty="0"/>
                    </a:p>
                  </a:txBody>
                  <a:tcPr/>
                </a:tc>
              </a:tr>
              <a:tr h="370840">
                <a:tc>
                  <a:txBody>
                    <a:bodyPr/>
                    <a:lstStyle/>
                    <a:p>
                      <a:r>
                        <a:rPr lang="nl-NL" dirty="0" smtClean="0"/>
                        <a:t>Rechterlijke macht</a:t>
                      </a:r>
                      <a:endParaRPr lang="nl-NL" dirty="0"/>
                    </a:p>
                  </a:txBody>
                  <a:tcPr/>
                </a:tc>
              </a:tr>
            </a:tbl>
          </a:graphicData>
        </a:graphic>
      </p:graphicFrame>
    </p:spTree>
    <p:extLst>
      <p:ext uri="{BB962C8B-B14F-4D97-AF65-F5344CB8AC3E}">
        <p14:creationId xmlns:p14="http://schemas.microsoft.com/office/powerpoint/2010/main" val="2368159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Zet de volgende activiteiten op de juiste volgorde:</a:t>
            </a:r>
            <a:endParaRPr lang="nl-NL" dirty="0"/>
          </a:p>
        </p:txBody>
      </p:sp>
      <p:sp>
        <p:nvSpPr>
          <p:cNvPr id="3" name="Content Placeholder 2"/>
          <p:cNvSpPr>
            <a:spLocks noGrp="1"/>
          </p:cNvSpPr>
          <p:nvPr>
            <p:ph idx="1"/>
          </p:nvPr>
        </p:nvSpPr>
        <p:spPr/>
        <p:txBody>
          <a:bodyPr/>
          <a:lstStyle/>
          <a:p>
            <a:r>
              <a:rPr lang="nl-NL" dirty="0" smtClean="0"/>
              <a:t>A-Verlichte denkers </a:t>
            </a:r>
            <a:r>
              <a:rPr lang="nl-NL" dirty="0" smtClean="0"/>
              <a:t>hebben  </a:t>
            </a:r>
            <a:r>
              <a:rPr lang="nl-NL" dirty="0" smtClean="0"/>
              <a:t>kritiek op de koning</a:t>
            </a:r>
          </a:p>
          <a:p>
            <a:r>
              <a:rPr lang="nl-NL" dirty="0" smtClean="0"/>
              <a:t>B-dood van Lodewijk</a:t>
            </a:r>
          </a:p>
          <a:p>
            <a:r>
              <a:rPr lang="nl-NL" dirty="0" smtClean="0"/>
              <a:t>C-grondwet</a:t>
            </a:r>
          </a:p>
          <a:p>
            <a:r>
              <a:rPr lang="nl-NL" dirty="0" smtClean="0"/>
              <a:t>D-Lodewijk wil de belasting verhogen</a:t>
            </a:r>
          </a:p>
          <a:p>
            <a:r>
              <a:rPr lang="nl-NL" dirty="0" smtClean="0"/>
              <a:t>E-dood van Marie-Antoinette</a:t>
            </a:r>
          </a:p>
          <a:p>
            <a:r>
              <a:rPr lang="nl-NL" dirty="0" smtClean="0"/>
              <a:t>F-Nationale vergadering</a:t>
            </a:r>
          </a:p>
          <a:p>
            <a:r>
              <a:rPr lang="nl-NL" dirty="0" smtClean="0"/>
              <a:t>G-de </a:t>
            </a:r>
            <a:r>
              <a:rPr lang="nl-NL" dirty="0"/>
              <a:t>T</a:t>
            </a:r>
            <a:r>
              <a:rPr lang="nl-NL" dirty="0" smtClean="0"/>
              <a:t>erreur </a:t>
            </a:r>
            <a:endParaRPr lang="nl-NL" dirty="0" smtClean="0"/>
          </a:p>
          <a:p>
            <a:r>
              <a:rPr lang="nl-NL" dirty="0" smtClean="0"/>
              <a:t>H-Napoleon als keizer</a:t>
            </a:r>
          </a:p>
          <a:p>
            <a:r>
              <a:rPr lang="nl-NL" dirty="0" smtClean="0"/>
              <a:t>I-Directoire</a:t>
            </a:r>
            <a:endParaRPr lang="nl-NL" dirty="0" smtClean="0"/>
          </a:p>
        </p:txBody>
      </p:sp>
    </p:spTree>
    <p:extLst>
      <p:ext uri="{BB962C8B-B14F-4D97-AF65-F5344CB8AC3E}">
        <p14:creationId xmlns:p14="http://schemas.microsoft.com/office/powerpoint/2010/main" val="1949262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De juiste volorde is:</a:t>
            </a:r>
            <a:endParaRPr lang="nl-NL" dirty="0"/>
          </a:p>
        </p:txBody>
      </p:sp>
      <p:sp>
        <p:nvSpPr>
          <p:cNvPr id="3" name="Content Placeholder 2"/>
          <p:cNvSpPr>
            <a:spLocks noGrp="1"/>
          </p:cNvSpPr>
          <p:nvPr>
            <p:ph idx="1"/>
          </p:nvPr>
        </p:nvSpPr>
        <p:spPr/>
        <p:txBody>
          <a:bodyPr/>
          <a:lstStyle/>
          <a:p>
            <a:r>
              <a:rPr lang="nl-NL" dirty="0" smtClean="0"/>
              <a:t>A</a:t>
            </a:r>
          </a:p>
          <a:p>
            <a:r>
              <a:rPr lang="nl-NL" dirty="0" smtClean="0"/>
              <a:t>D</a:t>
            </a:r>
          </a:p>
          <a:p>
            <a:r>
              <a:rPr lang="nl-NL" dirty="0" smtClean="0"/>
              <a:t>F</a:t>
            </a:r>
          </a:p>
          <a:p>
            <a:r>
              <a:rPr lang="nl-NL" dirty="0" smtClean="0"/>
              <a:t>C</a:t>
            </a:r>
          </a:p>
          <a:p>
            <a:r>
              <a:rPr lang="nl-NL" dirty="0" smtClean="0"/>
              <a:t>B</a:t>
            </a:r>
          </a:p>
          <a:p>
            <a:r>
              <a:rPr lang="nl-NL" dirty="0" smtClean="0"/>
              <a:t>E</a:t>
            </a:r>
          </a:p>
          <a:p>
            <a:r>
              <a:rPr lang="nl-NL" dirty="0" smtClean="0"/>
              <a:t>G</a:t>
            </a:r>
          </a:p>
          <a:p>
            <a:r>
              <a:rPr lang="nl-NL" dirty="0" smtClean="0"/>
              <a:t>I</a:t>
            </a:r>
          </a:p>
          <a:p>
            <a:r>
              <a:rPr lang="nl-NL" dirty="0"/>
              <a:t>H</a:t>
            </a:r>
            <a:endParaRPr lang="nl-NL" dirty="0" smtClean="0"/>
          </a:p>
          <a:p>
            <a:endParaRPr lang="nl-NL" dirty="0" smtClean="0"/>
          </a:p>
          <a:p>
            <a:endParaRPr lang="nl-NL" dirty="0"/>
          </a:p>
        </p:txBody>
      </p:sp>
    </p:spTree>
    <p:extLst>
      <p:ext uri="{BB962C8B-B14F-4D97-AF65-F5344CB8AC3E}">
        <p14:creationId xmlns:p14="http://schemas.microsoft.com/office/powerpoint/2010/main" val="4034427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Wat is er na de revolutie veranderd?</a:t>
            </a:r>
            <a:endParaRPr lang="nl-NL" dirty="0"/>
          </a:p>
        </p:txBody>
      </p:sp>
      <p:sp>
        <p:nvSpPr>
          <p:cNvPr id="3" name="Content Placeholder 2"/>
          <p:cNvSpPr>
            <a:spLocks noGrp="1"/>
          </p:cNvSpPr>
          <p:nvPr>
            <p:ph idx="1"/>
          </p:nvPr>
        </p:nvSpPr>
        <p:spPr/>
        <p:txBody>
          <a:bodyPr/>
          <a:lstStyle/>
          <a:p>
            <a:r>
              <a:rPr lang="nl-NL" dirty="0" smtClean="0"/>
              <a:t>Er kwam een einde aan de </a:t>
            </a:r>
            <a:r>
              <a:rPr lang="nl-NL" dirty="0" smtClean="0"/>
              <a:t>standensamenleving</a:t>
            </a:r>
            <a:r>
              <a:rPr lang="nl-NL" dirty="0" smtClean="0"/>
              <a:t>. Iedereen was gelijk en had gelijke rechten.</a:t>
            </a:r>
          </a:p>
          <a:p>
            <a:r>
              <a:rPr lang="nl-NL" dirty="0" smtClean="0"/>
              <a:t>De boeren hadden meer welvaart, de kerk juist minder. </a:t>
            </a:r>
          </a:p>
          <a:p>
            <a:r>
              <a:rPr lang="nl-NL" dirty="0" smtClean="0"/>
              <a:t>De koning werd steeds minder machtig en kreeg een minder belangrijke rol in de </a:t>
            </a:r>
            <a:r>
              <a:rPr lang="nl-NL" dirty="0" smtClean="0"/>
              <a:t>politiek, uiteindelijk geen koning. </a:t>
            </a:r>
            <a:endParaRPr lang="nl-NL" dirty="0" smtClean="0"/>
          </a:p>
          <a:p>
            <a:r>
              <a:rPr lang="nl-NL" dirty="0" smtClean="0"/>
              <a:t>De burgers hadden het zelf voor het zeggen, kregen inspraak in het bestuur van het land.</a:t>
            </a:r>
          </a:p>
          <a:p>
            <a:r>
              <a:rPr lang="nl-NL" dirty="0" smtClean="0"/>
              <a:t>De revolutie was heftig, het zorgde voor een “domino effect”</a:t>
            </a:r>
          </a:p>
          <a:p>
            <a:pPr marL="0" indent="0">
              <a:buNone/>
            </a:pPr>
            <a:endParaRPr lang="nl-NL" dirty="0"/>
          </a:p>
        </p:txBody>
      </p:sp>
    </p:spTree>
    <p:extLst>
      <p:ext uri="{BB962C8B-B14F-4D97-AF65-F5344CB8AC3E}">
        <p14:creationId xmlns:p14="http://schemas.microsoft.com/office/powerpoint/2010/main" val="22973461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57</TotalTime>
  <Words>593</Words>
  <Application>Microsoft Office PowerPoint</Application>
  <PresentationFormat>Breedbeeld</PresentationFormat>
  <Paragraphs>102</Paragraphs>
  <Slides>13</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13</vt:i4>
      </vt:variant>
    </vt:vector>
  </HeadingPairs>
  <TitlesOfParts>
    <vt:vector size="18" baseType="lpstr">
      <vt:lpstr>Arial</vt:lpstr>
      <vt:lpstr>Trebuchet MS</vt:lpstr>
      <vt:lpstr>Wingdings</vt:lpstr>
      <vt:lpstr>Wingdings 3</vt:lpstr>
      <vt:lpstr>Facet</vt:lpstr>
      <vt:lpstr>De tijd van de pruiken en de revoluties</vt:lpstr>
      <vt:lpstr>Frankrijk voor de Franse revolutie</vt:lpstr>
      <vt:lpstr>Wat ging er mis?</vt:lpstr>
      <vt:lpstr>Noteer je antwoord, we gaan het zo checken!</vt:lpstr>
      <vt:lpstr>Hier komen de antwoorden,controleer of je op de goede weg zit.</vt:lpstr>
      <vt:lpstr>Wie was Montesquieu?</vt:lpstr>
      <vt:lpstr>Zet de volgende activiteiten op de juiste volgorde:</vt:lpstr>
      <vt:lpstr>De juiste volorde is:</vt:lpstr>
      <vt:lpstr>Wat is er na de revolutie veranderd?</vt:lpstr>
      <vt:lpstr>Wat was de invloed van Napoleon?</vt:lpstr>
      <vt:lpstr>Hoe liep het af met Napoleon?</vt:lpstr>
      <vt:lpstr>De bataafse revolutie</vt:lpstr>
      <vt:lpstr>Catharina de Grote/het Mogolrijk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tijd van de pruiken en de revoluties</dc:title>
  <dc:creator>Joy van de louw</dc:creator>
  <cp:lastModifiedBy>Joy van de Louw</cp:lastModifiedBy>
  <cp:revision>8</cp:revision>
  <dcterms:created xsi:type="dcterms:W3CDTF">2016-11-21T22:22:25Z</dcterms:created>
  <dcterms:modified xsi:type="dcterms:W3CDTF">2016-11-22T17:17:31Z</dcterms:modified>
</cp:coreProperties>
</file>