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869F16-3D86-42E9-9EC9-A155D97F27C6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ACDCEF4C-172B-4CA0-8423-2CE54ECFFBEC}">
      <dgm:prSet phldrT="[Text]" custT="1"/>
      <dgm:spPr/>
      <dgm:t>
        <a:bodyPr/>
        <a:lstStyle/>
        <a:p>
          <a:pPr algn="ctr"/>
          <a:r>
            <a:rPr lang="nl-NL" sz="1800" dirty="0" smtClean="0"/>
            <a:t>imperialisme</a:t>
          </a:r>
          <a:endParaRPr lang="nl-NL" sz="1800" dirty="0"/>
        </a:p>
      </dgm:t>
    </dgm:pt>
    <dgm:pt modelId="{1C1A3809-51DD-47B9-816F-98E2DC159DFF}" type="parTrans" cxnId="{933072D1-E7A4-447C-9AB1-9ADA8FA46180}">
      <dgm:prSet/>
      <dgm:spPr/>
      <dgm:t>
        <a:bodyPr/>
        <a:lstStyle/>
        <a:p>
          <a:pPr algn="ctr"/>
          <a:endParaRPr lang="nl-NL"/>
        </a:p>
      </dgm:t>
    </dgm:pt>
    <dgm:pt modelId="{38CA81B1-9BF8-47E7-A8C9-F15898A5C11E}" type="sibTrans" cxnId="{933072D1-E7A4-447C-9AB1-9ADA8FA46180}">
      <dgm:prSet/>
      <dgm:spPr/>
      <dgm:t>
        <a:bodyPr/>
        <a:lstStyle/>
        <a:p>
          <a:pPr algn="ctr"/>
          <a:endParaRPr lang="nl-NL"/>
        </a:p>
      </dgm:t>
    </dgm:pt>
    <dgm:pt modelId="{A9187427-CC50-41AD-9276-A10623BC4D72}">
      <dgm:prSet phldrT="[Text]"/>
      <dgm:spPr/>
      <dgm:t>
        <a:bodyPr/>
        <a:lstStyle/>
        <a:p>
          <a:pPr algn="ctr"/>
          <a:r>
            <a:rPr lang="nl-NL" dirty="0" smtClean="0"/>
            <a:t>1. Start: Portugezen en Spanjaarden 1500</a:t>
          </a:r>
          <a:endParaRPr lang="nl-NL" dirty="0"/>
        </a:p>
      </dgm:t>
    </dgm:pt>
    <dgm:pt modelId="{97C4A3C9-34CF-40D5-88B0-2E19C4742F42}" type="parTrans" cxnId="{3E90081B-A416-4ECE-B714-20F2A5822AF4}">
      <dgm:prSet/>
      <dgm:spPr/>
      <dgm:t>
        <a:bodyPr/>
        <a:lstStyle/>
        <a:p>
          <a:pPr algn="ctr"/>
          <a:endParaRPr lang="nl-NL"/>
        </a:p>
      </dgm:t>
    </dgm:pt>
    <dgm:pt modelId="{170999BB-6B86-4EFE-95E7-211B8CFDC4E7}" type="sibTrans" cxnId="{3E90081B-A416-4ECE-B714-20F2A5822AF4}">
      <dgm:prSet/>
      <dgm:spPr/>
      <dgm:t>
        <a:bodyPr/>
        <a:lstStyle/>
        <a:p>
          <a:pPr algn="ctr"/>
          <a:endParaRPr lang="nl-NL"/>
        </a:p>
      </dgm:t>
    </dgm:pt>
    <dgm:pt modelId="{4EA238C7-425E-4678-A7CB-4F2E02F46920}">
      <dgm:prSet phldrT="[Text]"/>
      <dgm:spPr/>
      <dgm:t>
        <a:bodyPr/>
        <a:lstStyle/>
        <a:p>
          <a:pPr algn="ctr"/>
          <a:r>
            <a:rPr lang="nl-NL" dirty="0" smtClean="0"/>
            <a:t>2. Goud, zilver, specerijen, suiker en slaven</a:t>
          </a:r>
          <a:endParaRPr lang="nl-NL" dirty="0"/>
        </a:p>
      </dgm:t>
    </dgm:pt>
    <dgm:pt modelId="{57B3B6E5-CCB9-43CD-8FF2-25E8BE98A61E}" type="parTrans" cxnId="{3FB8826C-95CD-4C34-B63C-AEE68C0641BE}">
      <dgm:prSet/>
      <dgm:spPr/>
      <dgm:t>
        <a:bodyPr/>
        <a:lstStyle/>
        <a:p>
          <a:pPr algn="ctr"/>
          <a:endParaRPr lang="nl-NL"/>
        </a:p>
      </dgm:t>
    </dgm:pt>
    <dgm:pt modelId="{20162F2A-9432-4AE7-8AA2-174F258548AC}" type="sibTrans" cxnId="{3FB8826C-95CD-4C34-B63C-AEE68C0641BE}">
      <dgm:prSet/>
      <dgm:spPr/>
      <dgm:t>
        <a:bodyPr/>
        <a:lstStyle/>
        <a:p>
          <a:pPr algn="ctr"/>
          <a:endParaRPr lang="nl-NL"/>
        </a:p>
      </dgm:t>
    </dgm:pt>
    <dgm:pt modelId="{AF48C185-B697-4655-AEFA-17190FD979A9}">
      <dgm:prSet phldrT="[Text]"/>
      <dgm:spPr/>
      <dgm:t>
        <a:bodyPr/>
        <a:lstStyle/>
        <a:p>
          <a:pPr algn="ctr"/>
          <a:r>
            <a:rPr lang="nl-NL" dirty="0" smtClean="0"/>
            <a:t>3. Eeuw later: Europeanen naar Afrika en Azië</a:t>
          </a:r>
          <a:endParaRPr lang="nl-NL" dirty="0"/>
        </a:p>
      </dgm:t>
    </dgm:pt>
    <dgm:pt modelId="{333CE6A1-D028-4D31-BD1F-2F863BCFA41B}" type="parTrans" cxnId="{F96D83C7-B8B6-4F19-8BC4-A50436B61092}">
      <dgm:prSet/>
      <dgm:spPr/>
      <dgm:t>
        <a:bodyPr/>
        <a:lstStyle/>
        <a:p>
          <a:pPr algn="ctr"/>
          <a:endParaRPr lang="nl-NL"/>
        </a:p>
      </dgm:t>
    </dgm:pt>
    <dgm:pt modelId="{251EC9CE-4E98-4AD0-B2EC-0990BB268F02}" type="sibTrans" cxnId="{F96D83C7-B8B6-4F19-8BC4-A50436B61092}">
      <dgm:prSet/>
      <dgm:spPr/>
      <dgm:t>
        <a:bodyPr/>
        <a:lstStyle/>
        <a:p>
          <a:pPr algn="ctr"/>
          <a:endParaRPr lang="nl-NL"/>
        </a:p>
      </dgm:t>
    </dgm:pt>
    <dgm:pt modelId="{56EF2BFC-7E6D-4CE2-B039-0FA1E511043B}">
      <dgm:prSet phldrT="[Text]"/>
      <dgm:spPr/>
      <dgm:t>
        <a:bodyPr/>
        <a:lstStyle/>
        <a:p>
          <a:pPr algn="ctr"/>
          <a:r>
            <a:rPr lang="nl-NL" dirty="0" smtClean="0"/>
            <a:t>4. Vestigingen aan de kust</a:t>
          </a:r>
          <a:endParaRPr lang="nl-NL" dirty="0"/>
        </a:p>
      </dgm:t>
    </dgm:pt>
    <dgm:pt modelId="{95A3C33E-AF2B-4614-9D05-BF63175CB3D8}" type="parTrans" cxnId="{02ADDB49-0E9F-4BC1-8EA1-4F7B09DA9F04}">
      <dgm:prSet/>
      <dgm:spPr/>
      <dgm:t>
        <a:bodyPr/>
        <a:lstStyle/>
        <a:p>
          <a:pPr algn="ctr"/>
          <a:endParaRPr lang="nl-NL"/>
        </a:p>
      </dgm:t>
    </dgm:pt>
    <dgm:pt modelId="{1882C49B-E261-4987-BCE7-E64980E606F2}" type="sibTrans" cxnId="{02ADDB49-0E9F-4BC1-8EA1-4F7B09DA9F04}">
      <dgm:prSet/>
      <dgm:spPr/>
      <dgm:t>
        <a:bodyPr/>
        <a:lstStyle/>
        <a:p>
          <a:pPr algn="ctr"/>
          <a:endParaRPr lang="nl-NL"/>
        </a:p>
      </dgm:t>
    </dgm:pt>
    <dgm:pt modelId="{681353B4-649F-4DB1-9A3F-4BF2C4BC9F06}">
      <dgm:prSet phldrT="[Text]"/>
      <dgm:spPr/>
      <dgm:t>
        <a:bodyPr/>
        <a:lstStyle/>
        <a:p>
          <a:pPr algn="ctr"/>
          <a:r>
            <a:rPr lang="nl-NL" dirty="0" smtClean="0"/>
            <a:t>5. 2</a:t>
          </a:r>
          <a:r>
            <a:rPr lang="nl-NL" baseline="30000" dirty="0" smtClean="0"/>
            <a:t>e</a:t>
          </a:r>
          <a:r>
            <a:rPr lang="nl-NL" dirty="0" smtClean="0"/>
            <a:t> helft 19</a:t>
          </a:r>
          <a:r>
            <a:rPr lang="nl-NL" baseline="30000" dirty="0" smtClean="0"/>
            <a:t>e</a:t>
          </a:r>
          <a:r>
            <a:rPr lang="nl-NL" dirty="0" smtClean="0"/>
            <a:t> eeuw: steeds meer binnenlands</a:t>
          </a:r>
          <a:endParaRPr lang="nl-NL" dirty="0"/>
        </a:p>
      </dgm:t>
    </dgm:pt>
    <dgm:pt modelId="{2E50D665-982E-479F-B82D-AF88A2C22BF2}" type="parTrans" cxnId="{035E1934-BD6F-4813-89B1-6DE082C38FF0}">
      <dgm:prSet/>
      <dgm:spPr/>
      <dgm:t>
        <a:bodyPr/>
        <a:lstStyle/>
        <a:p>
          <a:pPr algn="ctr"/>
          <a:endParaRPr lang="nl-NL"/>
        </a:p>
      </dgm:t>
    </dgm:pt>
    <dgm:pt modelId="{F4F58A50-6ED4-4E23-ADD6-5237E2512A27}" type="sibTrans" cxnId="{035E1934-BD6F-4813-89B1-6DE082C38FF0}">
      <dgm:prSet/>
      <dgm:spPr/>
      <dgm:t>
        <a:bodyPr/>
        <a:lstStyle/>
        <a:p>
          <a:pPr algn="ctr"/>
          <a:endParaRPr lang="nl-NL"/>
        </a:p>
      </dgm:t>
    </dgm:pt>
    <dgm:pt modelId="{A71E89AD-2250-48E3-8FF7-D3A559B04E6B}">
      <dgm:prSet phldrT="[Text]"/>
      <dgm:spPr/>
      <dgm:t>
        <a:bodyPr/>
        <a:lstStyle/>
        <a:p>
          <a:pPr algn="ctr"/>
          <a:r>
            <a:rPr lang="nl-NL" dirty="0" smtClean="0"/>
            <a:t>6. Ontstaan modern imperialisme</a:t>
          </a:r>
          <a:endParaRPr lang="nl-NL" dirty="0"/>
        </a:p>
      </dgm:t>
    </dgm:pt>
    <dgm:pt modelId="{7C8617A0-97FA-4DDA-A2FA-88EE0FB22963}" type="parTrans" cxnId="{A1714DD0-1679-4093-B277-4268F1346420}">
      <dgm:prSet/>
      <dgm:spPr/>
      <dgm:t>
        <a:bodyPr/>
        <a:lstStyle/>
        <a:p>
          <a:pPr algn="ctr"/>
          <a:endParaRPr lang="nl-NL"/>
        </a:p>
      </dgm:t>
    </dgm:pt>
    <dgm:pt modelId="{26B0ABDE-605B-4BF6-B38D-0B16AE4B5461}" type="sibTrans" cxnId="{A1714DD0-1679-4093-B277-4268F1346420}">
      <dgm:prSet/>
      <dgm:spPr/>
      <dgm:t>
        <a:bodyPr/>
        <a:lstStyle/>
        <a:p>
          <a:pPr algn="ctr"/>
          <a:endParaRPr lang="nl-NL"/>
        </a:p>
      </dgm:t>
    </dgm:pt>
    <dgm:pt modelId="{46065BAE-2CEE-4176-9090-D556175B2CB6}" type="pres">
      <dgm:prSet presAssocID="{9C869F16-3D86-42E9-9EC9-A155D97F27C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545094B7-D338-453B-8D5B-32F5999C727A}" type="pres">
      <dgm:prSet presAssocID="{ACDCEF4C-172B-4CA0-8423-2CE54ECFFBEC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nl-NL"/>
        </a:p>
      </dgm:t>
    </dgm:pt>
    <dgm:pt modelId="{45A3180F-26E3-408E-AC01-F07AE8A416E3}" type="pres">
      <dgm:prSet presAssocID="{A9187427-CC50-41AD-9276-A10623BC4D72}" presName="Accent1" presStyleCnt="0"/>
      <dgm:spPr/>
    </dgm:pt>
    <dgm:pt modelId="{6FBEA70A-93D9-451C-97CC-2AB8CF5E793B}" type="pres">
      <dgm:prSet presAssocID="{A9187427-CC50-41AD-9276-A10623BC4D72}" presName="Accent" presStyleLbl="bgShp" presStyleIdx="0" presStyleCnt="6"/>
      <dgm:spPr/>
    </dgm:pt>
    <dgm:pt modelId="{C20F4ED9-1B22-4D57-ADC9-BB8B41F907D8}" type="pres">
      <dgm:prSet presAssocID="{A9187427-CC50-41AD-9276-A10623BC4D7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CF4A0B9-2DD9-43EB-A7B8-066177BC6DF9}" type="pres">
      <dgm:prSet presAssocID="{4EA238C7-425E-4678-A7CB-4F2E02F46920}" presName="Accent2" presStyleCnt="0"/>
      <dgm:spPr/>
    </dgm:pt>
    <dgm:pt modelId="{41B39A41-F6F4-47B9-83A8-8E59EE1F36AC}" type="pres">
      <dgm:prSet presAssocID="{4EA238C7-425E-4678-A7CB-4F2E02F46920}" presName="Accent" presStyleLbl="bgShp" presStyleIdx="1" presStyleCnt="6"/>
      <dgm:spPr/>
    </dgm:pt>
    <dgm:pt modelId="{35C7942F-533A-4508-8320-4B719AD95493}" type="pres">
      <dgm:prSet presAssocID="{4EA238C7-425E-4678-A7CB-4F2E02F46920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765724F-FC96-4753-A335-6AE029C631EB}" type="pres">
      <dgm:prSet presAssocID="{AF48C185-B697-4655-AEFA-17190FD979A9}" presName="Accent3" presStyleCnt="0"/>
      <dgm:spPr/>
    </dgm:pt>
    <dgm:pt modelId="{C861EC2C-580A-4C3E-BB81-51BC1DF65E4D}" type="pres">
      <dgm:prSet presAssocID="{AF48C185-B697-4655-AEFA-17190FD979A9}" presName="Accent" presStyleLbl="bgShp" presStyleIdx="2" presStyleCnt="6"/>
      <dgm:spPr/>
    </dgm:pt>
    <dgm:pt modelId="{A39F1927-A5B3-4549-A84E-1157FAD8F8A3}" type="pres">
      <dgm:prSet presAssocID="{AF48C185-B697-4655-AEFA-17190FD979A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BB7E6FB-100B-4DC8-8A06-955A3A7E7564}" type="pres">
      <dgm:prSet presAssocID="{56EF2BFC-7E6D-4CE2-B039-0FA1E511043B}" presName="Accent4" presStyleCnt="0"/>
      <dgm:spPr/>
    </dgm:pt>
    <dgm:pt modelId="{E58C72F7-8F91-4C3A-98A4-3CFDC111DBEB}" type="pres">
      <dgm:prSet presAssocID="{56EF2BFC-7E6D-4CE2-B039-0FA1E511043B}" presName="Accent" presStyleLbl="bgShp" presStyleIdx="3" presStyleCnt="6"/>
      <dgm:spPr/>
    </dgm:pt>
    <dgm:pt modelId="{6C76EA57-6726-417C-84F3-88C06FB92245}" type="pres">
      <dgm:prSet presAssocID="{56EF2BFC-7E6D-4CE2-B039-0FA1E511043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D2DC576-0F83-4A15-B68C-4F3F77CD6901}" type="pres">
      <dgm:prSet presAssocID="{681353B4-649F-4DB1-9A3F-4BF2C4BC9F06}" presName="Accent5" presStyleCnt="0"/>
      <dgm:spPr/>
    </dgm:pt>
    <dgm:pt modelId="{7ECEF6DD-6960-496A-B1F9-A19F110B47B4}" type="pres">
      <dgm:prSet presAssocID="{681353B4-649F-4DB1-9A3F-4BF2C4BC9F06}" presName="Accent" presStyleLbl="bgShp" presStyleIdx="4" presStyleCnt="6"/>
      <dgm:spPr/>
    </dgm:pt>
    <dgm:pt modelId="{6F900688-F7D6-4913-B2DC-A07D6B19E916}" type="pres">
      <dgm:prSet presAssocID="{681353B4-649F-4DB1-9A3F-4BF2C4BC9F0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D5048D2-7A60-4321-A216-81CC4421AF76}" type="pres">
      <dgm:prSet presAssocID="{A71E89AD-2250-48E3-8FF7-D3A559B04E6B}" presName="Accent6" presStyleCnt="0"/>
      <dgm:spPr/>
    </dgm:pt>
    <dgm:pt modelId="{529CC127-0675-4542-98AA-8D1816F8B11A}" type="pres">
      <dgm:prSet presAssocID="{A71E89AD-2250-48E3-8FF7-D3A559B04E6B}" presName="Accent" presStyleLbl="bgShp" presStyleIdx="5" presStyleCnt="6"/>
      <dgm:spPr/>
    </dgm:pt>
    <dgm:pt modelId="{0AEF1733-ED94-492C-8DAD-F6CD56265120}" type="pres">
      <dgm:prSet presAssocID="{A71E89AD-2250-48E3-8FF7-D3A559B04E6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5F882B2C-1BB8-4A6C-862B-A39C61DCB20D}" type="presOf" srcId="{9C869F16-3D86-42E9-9EC9-A155D97F27C6}" destId="{46065BAE-2CEE-4176-9090-D556175B2CB6}" srcOrd="0" destOrd="0" presId="urn:microsoft.com/office/officeart/2011/layout/HexagonRadial"/>
    <dgm:cxn modelId="{4021CD12-C210-4C48-B9CC-3534AC171F4B}" type="presOf" srcId="{ACDCEF4C-172B-4CA0-8423-2CE54ECFFBEC}" destId="{545094B7-D338-453B-8D5B-32F5999C727A}" srcOrd="0" destOrd="0" presId="urn:microsoft.com/office/officeart/2011/layout/HexagonRadial"/>
    <dgm:cxn modelId="{9DEEA7D2-5C46-4179-96CB-0EA4439FCBDD}" type="presOf" srcId="{AF48C185-B697-4655-AEFA-17190FD979A9}" destId="{A39F1927-A5B3-4549-A84E-1157FAD8F8A3}" srcOrd="0" destOrd="0" presId="urn:microsoft.com/office/officeart/2011/layout/HexagonRadial"/>
    <dgm:cxn modelId="{20814FA1-2D1D-4627-963B-A7B33A052EB4}" type="presOf" srcId="{4EA238C7-425E-4678-A7CB-4F2E02F46920}" destId="{35C7942F-533A-4508-8320-4B719AD95493}" srcOrd="0" destOrd="0" presId="urn:microsoft.com/office/officeart/2011/layout/HexagonRadial"/>
    <dgm:cxn modelId="{3E90081B-A416-4ECE-B714-20F2A5822AF4}" srcId="{ACDCEF4C-172B-4CA0-8423-2CE54ECFFBEC}" destId="{A9187427-CC50-41AD-9276-A10623BC4D72}" srcOrd="0" destOrd="0" parTransId="{97C4A3C9-34CF-40D5-88B0-2E19C4742F42}" sibTransId="{170999BB-6B86-4EFE-95E7-211B8CFDC4E7}"/>
    <dgm:cxn modelId="{02ADDB49-0E9F-4BC1-8EA1-4F7B09DA9F04}" srcId="{ACDCEF4C-172B-4CA0-8423-2CE54ECFFBEC}" destId="{56EF2BFC-7E6D-4CE2-B039-0FA1E511043B}" srcOrd="3" destOrd="0" parTransId="{95A3C33E-AF2B-4614-9D05-BF63175CB3D8}" sibTransId="{1882C49B-E261-4987-BCE7-E64980E606F2}"/>
    <dgm:cxn modelId="{035E1934-BD6F-4813-89B1-6DE082C38FF0}" srcId="{ACDCEF4C-172B-4CA0-8423-2CE54ECFFBEC}" destId="{681353B4-649F-4DB1-9A3F-4BF2C4BC9F06}" srcOrd="4" destOrd="0" parTransId="{2E50D665-982E-479F-B82D-AF88A2C22BF2}" sibTransId="{F4F58A50-6ED4-4E23-ADD6-5237E2512A27}"/>
    <dgm:cxn modelId="{42F9A8B4-AC58-479B-A5FF-FBE6A7E9C032}" type="presOf" srcId="{56EF2BFC-7E6D-4CE2-B039-0FA1E511043B}" destId="{6C76EA57-6726-417C-84F3-88C06FB92245}" srcOrd="0" destOrd="0" presId="urn:microsoft.com/office/officeart/2011/layout/HexagonRadial"/>
    <dgm:cxn modelId="{F96D83C7-B8B6-4F19-8BC4-A50436B61092}" srcId="{ACDCEF4C-172B-4CA0-8423-2CE54ECFFBEC}" destId="{AF48C185-B697-4655-AEFA-17190FD979A9}" srcOrd="2" destOrd="0" parTransId="{333CE6A1-D028-4D31-BD1F-2F863BCFA41B}" sibTransId="{251EC9CE-4E98-4AD0-B2EC-0990BB268F02}"/>
    <dgm:cxn modelId="{4B3BD0C2-F596-46A1-B107-1ED209D526B3}" type="presOf" srcId="{A9187427-CC50-41AD-9276-A10623BC4D72}" destId="{C20F4ED9-1B22-4D57-ADC9-BB8B41F907D8}" srcOrd="0" destOrd="0" presId="urn:microsoft.com/office/officeart/2011/layout/HexagonRadial"/>
    <dgm:cxn modelId="{619F8F15-2EEE-4089-AA0E-EAE38DD526F4}" type="presOf" srcId="{A71E89AD-2250-48E3-8FF7-D3A559B04E6B}" destId="{0AEF1733-ED94-492C-8DAD-F6CD56265120}" srcOrd="0" destOrd="0" presId="urn:microsoft.com/office/officeart/2011/layout/HexagonRadial"/>
    <dgm:cxn modelId="{933072D1-E7A4-447C-9AB1-9ADA8FA46180}" srcId="{9C869F16-3D86-42E9-9EC9-A155D97F27C6}" destId="{ACDCEF4C-172B-4CA0-8423-2CE54ECFFBEC}" srcOrd="0" destOrd="0" parTransId="{1C1A3809-51DD-47B9-816F-98E2DC159DFF}" sibTransId="{38CA81B1-9BF8-47E7-A8C9-F15898A5C11E}"/>
    <dgm:cxn modelId="{1B23DA9C-08B2-4D97-9E8F-FE86329FE3D5}" type="presOf" srcId="{681353B4-649F-4DB1-9A3F-4BF2C4BC9F06}" destId="{6F900688-F7D6-4913-B2DC-A07D6B19E916}" srcOrd="0" destOrd="0" presId="urn:microsoft.com/office/officeart/2011/layout/HexagonRadial"/>
    <dgm:cxn modelId="{A1714DD0-1679-4093-B277-4268F1346420}" srcId="{ACDCEF4C-172B-4CA0-8423-2CE54ECFFBEC}" destId="{A71E89AD-2250-48E3-8FF7-D3A559B04E6B}" srcOrd="5" destOrd="0" parTransId="{7C8617A0-97FA-4DDA-A2FA-88EE0FB22963}" sibTransId="{26B0ABDE-605B-4BF6-B38D-0B16AE4B5461}"/>
    <dgm:cxn modelId="{3FB8826C-95CD-4C34-B63C-AEE68C0641BE}" srcId="{ACDCEF4C-172B-4CA0-8423-2CE54ECFFBEC}" destId="{4EA238C7-425E-4678-A7CB-4F2E02F46920}" srcOrd="1" destOrd="0" parTransId="{57B3B6E5-CCB9-43CD-8FF2-25E8BE98A61E}" sibTransId="{20162F2A-9432-4AE7-8AA2-174F258548AC}"/>
    <dgm:cxn modelId="{5414A206-C85B-4584-B941-AEDE36A2EFD6}" type="presParOf" srcId="{46065BAE-2CEE-4176-9090-D556175B2CB6}" destId="{545094B7-D338-453B-8D5B-32F5999C727A}" srcOrd="0" destOrd="0" presId="urn:microsoft.com/office/officeart/2011/layout/HexagonRadial"/>
    <dgm:cxn modelId="{F24EF0C4-2CF0-4EFB-B7D0-FC927DF9A93E}" type="presParOf" srcId="{46065BAE-2CEE-4176-9090-D556175B2CB6}" destId="{45A3180F-26E3-408E-AC01-F07AE8A416E3}" srcOrd="1" destOrd="0" presId="urn:microsoft.com/office/officeart/2011/layout/HexagonRadial"/>
    <dgm:cxn modelId="{465CBB86-CCDD-45C5-AD11-204CD6F964F6}" type="presParOf" srcId="{45A3180F-26E3-408E-AC01-F07AE8A416E3}" destId="{6FBEA70A-93D9-451C-97CC-2AB8CF5E793B}" srcOrd="0" destOrd="0" presId="urn:microsoft.com/office/officeart/2011/layout/HexagonRadial"/>
    <dgm:cxn modelId="{546C4EB4-0D19-4BA5-A307-9F370DB6C78E}" type="presParOf" srcId="{46065BAE-2CEE-4176-9090-D556175B2CB6}" destId="{C20F4ED9-1B22-4D57-ADC9-BB8B41F907D8}" srcOrd="2" destOrd="0" presId="urn:microsoft.com/office/officeart/2011/layout/HexagonRadial"/>
    <dgm:cxn modelId="{38531F18-D861-4D6E-815B-6F2D6AB6E046}" type="presParOf" srcId="{46065BAE-2CEE-4176-9090-D556175B2CB6}" destId="{1CF4A0B9-2DD9-43EB-A7B8-066177BC6DF9}" srcOrd="3" destOrd="0" presId="urn:microsoft.com/office/officeart/2011/layout/HexagonRadial"/>
    <dgm:cxn modelId="{2B4D493F-B3D9-4ED5-B787-90CF5C88D1AC}" type="presParOf" srcId="{1CF4A0B9-2DD9-43EB-A7B8-066177BC6DF9}" destId="{41B39A41-F6F4-47B9-83A8-8E59EE1F36AC}" srcOrd="0" destOrd="0" presId="urn:microsoft.com/office/officeart/2011/layout/HexagonRadial"/>
    <dgm:cxn modelId="{D7106D4D-BF2C-4E5F-ABE8-69BE538D2230}" type="presParOf" srcId="{46065BAE-2CEE-4176-9090-D556175B2CB6}" destId="{35C7942F-533A-4508-8320-4B719AD95493}" srcOrd="4" destOrd="0" presId="urn:microsoft.com/office/officeart/2011/layout/HexagonRadial"/>
    <dgm:cxn modelId="{5D6908FC-E3D6-44D2-B6C0-23EB3D6DD2F7}" type="presParOf" srcId="{46065BAE-2CEE-4176-9090-D556175B2CB6}" destId="{9765724F-FC96-4753-A335-6AE029C631EB}" srcOrd="5" destOrd="0" presId="urn:microsoft.com/office/officeart/2011/layout/HexagonRadial"/>
    <dgm:cxn modelId="{A5F00CB1-A099-478A-A70F-E4C6E9EB15BE}" type="presParOf" srcId="{9765724F-FC96-4753-A335-6AE029C631EB}" destId="{C861EC2C-580A-4C3E-BB81-51BC1DF65E4D}" srcOrd="0" destOrd="0" presId="urn:microsoft.com/office/officeart/2011/layout/HexagonRadial"/>
    <dgm:cxn modelId="{8A9372E7-1FBA-4ACE-AC60-916B53D7E99B}" type="presParOf" srcId="{46065BAE-2CEE-4176-9090-D556175B2CB6}" destId="{A39F1927-A5B3-4549-A84E-1157FAD8F8A3}" srcOrd="6" destOrd="0" presId="urn:microsoft.com/office/officeart/2011/layout/HexagonRadial"/>
    <dgm:cxn modelId="{82C26067-CEB2-4401-B2AD-5261C5EF9786}" type="presParOf" srcId="{46065BAE-2CEE-4176-9090-D556175B2CB6}" destId="{5BB7E6FB-100B-4DC8-8A06-955A3A7E7564}" srcOrd="7" destOrd="0" presId="urn:microsoft.com/office/officeart/2011/layout/HexagonRadial"/>
    <dgm:cxn modelId="{51488019-94E2-497E-95C2-A81B9B39661B}" type="presParOf" srcId="{5BB7E6FB-100B-4DC8-8A06-955A3A7E7564}" destId="{E58C72F7-8F91-4C3A-98A4-3CFDC111DBEB}" srcOrd="0" destOrd="0" presId="urn:microsoft.com/office/officeart/2011/layout/HexagonRadial"/>
    <dgm:cxn modelId="{F1172676-A791-4284-B3AE-5045DAFA2C11}" type="presParOf" srcId="{46065BAE-2CEE-4176-9090-D556175B2CB6}" destId="{6C76EA57-6726-417C-84F3-88C06FB92245}" srcOrd="8" destOrd="0" presId="urn:microsoft.com/office/officeart/2011/layout/HexagonRadial"/>
    <dgm:cxn modelId="{D3B18AE8-1EE0-4F6D-B497-7D2F6B3A2F07}" type="presParOf" srcId="{46065BAE-2CEE-4176-9090-D556175B2CB6}" destId="{CD2DC576-0F83-4A15-B68C-4F3F77CD6901}" srcOrd="9" destOrd="0" presId="urn:microsoft.com/office/officeart/2011/layout/HexagonRadial"/>
    <dgm:cxn modelId="{7A34D933-56E0-4169-B7B3-170FAFC6EDCA}" type="presParOf" srcId="{CD2DC576-0F83-4A15-B68C-4F3F77CD6901}" destId="{7ECEF6DD-6960-496A-B1F9-A19F110B47B4}" srcOrd="0" destOrd="0" presId="urn:microsoft.com/office/officeart/2011/layout/HexagonRadial"/>
    <dgm:cxn modelId="{B66364B9-11DB-4221-A2A6-991DEA354F8B}" type="presParOf" srcId="{46065BAE-2CEE-4176-9090-D556175B2CB6}" destId="{6F900688-F7D6-4913-B2DC-A07D6B19E916}" srcOrd="10" destOrd="0" presId="urn:microsoft.com/office/officeart/2011/layout/HexagonRadial"/>
    <dgm:cxn modelId="{C1750B4F-775A-49DA-B0FE-00D995E8AB1B}" type="presParOf" srcId="{46065BAE-2CEE-4176-9090-D556175B2CB6}" destId="{ED5048D2-7A60-4321-A216-81CC4421AF76}" srcOrd="11" destOrd="0" presId="urn:microsoft.com/office/officeart/2011/layout/HexagonRadial"/>
    <dgm:cxn modelId="{0D6D8813-3FF2-4942-86D9-81852975D705}" type="presParOf" srcId="{ED5048D2-7A60-4321-A216-81CC4421AF76}" destId="{529CC127-0675-4542-98AA-8D1816F8B11A}" srcOrd="0" destOrd="0" presId="urn:microsoft.com/office/officeart/2011/layout/HexagonRadial"/>
    <dgm:cxn modelId="{9CB39ABF-E494-4F24-9B9E-9ECDB25DD7A9}" type="presParOf" srcId="{46065BAE-2CEE-4176-9090-D556175B2CB6}" destId="{0AEF1733-ED94-492C-8DAD-F6CD56265120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53F6FA-33D4-4E23-A7A5-8DEFF51D4714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96A06100-997F-4F51-950F-3EB72FF830FF}">
      <dgm:prSet phldrT="[Text]" custT="1"/>
      <dgm:spPr/>
      <dgm:t>
        <a:bodyPr/>
        <a:lstStyle/>
        <a:p>
          <a:r>
            <a:rPr lang="nl-NL" sz="1200" dirty="0" smtClean="0"/>
            <a:t>20 jaar tijd: Afrika bezet</a:t>
          </a:r>
          <a:endParaRPr lang="nl-NL" sz="1200" dirty="0"/>
        </a:p>
      </dgm:t>
    </dgm:pt>
    <dgm:pt modelId="{FAF5B005-2594-41CF-82EE-A6C82269F794}" type="parTrans" cxnId="{D5F4740B-AB86-4394-BA79-103DDCCE1BD3}">
      <dgm:prSet/>
      <dgm:spPr/>
      <dgm:t>
        <a:bodyPr/>
        <a:lstStyle/>
        <a:p>
          <a:endParaRPr lang="nl-NL"/>
        </a:p>
      </dgm:t>
    </dgm:pt>
    <dgm:pt modelId="{8B814F7F-3964-4AB7-8514-829AB3DBE66D}" type="sibTrans" cxnId="{D5F4740B-AB86-4394-BA79-103DDCCE1BD3}">
      <dgm:prSet/>
      <dgm:spPr/>
      <dgm:t>
        <a:bodyPr/>
        <a:lstStyle/>
        <a:p>
          <a:endParaRPr lang="nl-NL"/>
        </a:p>
      </dgm:t>
    </dgm:pt>
    <dgm:pt modelId="{0BF0F62E-39E6-4B6A-A7E7-7466E27823DA}">
      <dgm:prSet phldrT="[Text]" custT="1"/>
      <dgm:spPr/>
      <dgm:t>
        <a:bodyPr/>
        <a:lstStyle/>
        <a:p>
          <a:r>
            <a:rPr lang="nl-NL" sz="1200" dirty="0" smtClean="0"/>
            <a:t>Noord- en West Afrika: Frankrijk</a:t>
          </a:r>
          <a:endParaRPr lang="nl-NL" sz="1200" dirty="0"/>
        </a:p>
      </dgm:t>
    </dgm:pt>
    <dgm:pt modelId="{0674BD97-63A7-463B-8C3A-15F855950893}" type="parTrans" cxnId="{8B641221-647F-4D54-BEDD-7D57530C15C7}">
      <dgm:prSet/>
      <dgm:spPr/>
      <dgm:t>
        <a:bodyPr/>
        <a:lstStyle/>
        <a:p>
          <a:endParaRPr lang="nl-NL"/>
        </a:p>
      </dgm:t>
    </dgm:pt>
    <dgm:pt modelId="{28BE20A7-226A-4B95-A00D-F69FFCD29A0F}" type="sibTrans" cxnId="{8B641221-647F-4D54-BEDD-7D57530C15C7}">
      <dgm:prSet/>
      <dgm:spPr/>
      <dgm:t>
        <a:bodyPr/>
        <a:lstStyle/>
        <a:p>
          <a:endParaRPr lang="nl-NL"/>
        </a:p>
      </dgm:t>
    </dgm:pt>
    <dgm:pt modelId="{80C5BED1-631F-4E88-BCED-2B0ADD6EC335}">
      <dgm:prSet phldrT="[Text]" custT="1"/>
      <dgm:spPr/>
      <dgm:t>
        <a:bodyPr/>
        <a:lstStyle/>
        <a:p>
          <a:r>
            <a:rPr lang="nl-NL" sz="1200" dirty="0" smtClean="0"/>
            <a:t>Midden-Afrika: België</a:t>
          </a:r>
          <a:endParaRPr lang="nl-NL" sz="1200" dirty="0"/>
        </a:p>
      </dgm:t>
    </dgm:pt>
    <dgm:pt modelId="{0111092C-9550-419B-80DA-9CF41C42B145}" type="parTrans" cxnId="{D6F70C4F-4CC7-49CA-B81F-CE2CF9B8A46B}">
      <dgm:prSet/>
      <dgm:spPr/>
      <dgm:t>
        <a:bodyPr/>
        <a:lstStyle/>
        <a:p>
          <a:endParaRPr lang="nl-NL"/>
        </a:p>
      </dgm:t>
    </dgm:pt>
    <dgm:pt modelId="{6E28B926-EBFC-4957-A541-9D853A3EFEAB}" type="sibTrans" cxnId="{D6F70C4F-4CC7-49CA-B81F-CE2CF9B8A46B}">
      <dgm:prSet/>
      <dgm:spPr/>
      <dgm:t>
        <a:bodyPr/>
        <a:lstStyle/>
        <a:p>
          <a:endParaRPr lang="nl-NL"/>
        </a:p>
      </dgm:t>
    </dgm:pt>
    <dgm:pt modelId="{5457B985-C5D7-4D10-BC20-A587E9BAEF46}">
      <dgm:prSet phldrT="[Text]" custT="1"/>
      <dgm:spPr/>
      <dgm:t>
        <a:bodyPr/>
        <a:lstStyle/>
        <a:p>
          <a:r>
            <a:rPr lang="nl-NL" sz="1200" dirty="0" smtClean="0"/>
            <a:t>Grondstoffen uit Afrika naar Europa </a:t>
          </a:r>
          <a:r>
            <a:rPr lang="nl-NL" sz="1200" dirty="0" smtClean="0">
              <a:sym typeface="Wingdings" panose="05000000000000000000" pitchFamily="2" charset="2"/>
            </a:rPr>
            <a:t> goud, ivoor, cacao, koper en rubber</a:t>
          </a:r>
          <a:endParaRPr lang="nl-NL" sz="1200" dirty="0"/>
        </a:p>
      </dgm:t>
    </dgm:pt>
    <dgm:pt modelId="{CA9E6D4E-D590-49EE-9543-BC0D37045577}" type="parTrans" cxnId="{A68AAD45-D30E-4155-9327-9940A5489B14}">
      <dgm:prSet/>
      <dgm:spPr/>
      <dgm:t>
        <a:bodyPr/>
        <a:lstStyle/>
        <a:p>
          <a:endParaRPr lang="nl-NL"/>
        </a:p>
      </dgm:t>
    </dgm:pt>
    <dgm:pt modelId="{2B9C7DD5-DE28-4B5D-A76E-319559FF9AD3}" type="sibTrans" cxnId="{A68AAD45-D30E-4155-9327-9940A5489B14}">
      <dgm:prSet/>
      <dgm:spPr/>
      <dgm:t>
        <a:bodyPr/>
        <a:lstStyle/>
        <a:p>
          <a:endParaRPr lang="nl-NL"/>
        </a:p>
      </dgm:t>
    </dgm:pt>
    <dgm:pt modelId="{F9477B1B-30A5-4BB7-A7A4-8429C0B46B68}">
      <dgm:prSet phldrT="[Text]" custT="1"/>
      <dgm:spPr/>
      <dgm:t>
        <a:bodyPr/>
        <a:lstStyle/>
        <a:p>
          <a:r>
            <a:rPr lang="nl-NL" sz="1200" dirty="0" smtClean="0"/>
            <a:t>Zuid- en Oost Afrika: Engelsen</a:t>
          </a:r>
          <a:endParaRPr lang="nl-NL" sz="1200" dirty="0"/>
        </a:p>
      </dgm:t>
    </dgm:pt>
    <dgm:pt modelId="{7BFE8582-B5CE-4DAA-8E07-D5638A8A67AC}" type="parTrans" cxnId="{3C40CA36-B4C7-4AFA-82D8-469F31BC0912}">
      <dgm:prSet/>
      <dgm:spPr/>
      <dgm:t>
        <a:bodyPr/>
        <a:lstStyle/>
        <a:p>
          <a:endParaRPr lang="nl-NL"/>
        </a:p>
      </dgm:t>
    </dgm:pt>
    <dgm:pt modelId="{238DEB08-6491-4A58-8487-68D4A0FB9184}" type="sibTrans" cxnId="{3C40CA36-B4C7-4AFA-82D8-469F31BC0912}">
      <dgm:prSet/>
      <dgm:spPr/>
      <dgm:t>
        <a:bodyPr/>
        <a:lstStyle/>
        <a:p>
          <a:endParaRPr lang="nl-NL"/>
        </a:p>
      </dgm:t>
    </dgm:pt>
    <dgm:pt modelId="{6A0E6613-3124-4565-8603-31C677218CD8}">
      <dgm:prSet phldrT="[Text]" custT="1"/>
      <dgm:spPr/>
      <dgm:t>
        <a:bodyPr/>
        <a:lstStyle/>
        <a:p>
          <a:r>
            <a:rPr lang="nl-NL" sz="1200" dirty="0" smtClean="0"/>
            <a:t>1900 </a:t>
          </a:r>
          <a:r>
            <a:rPr lang="nl-NL" sz="1200" dirty="0" smtClean="0">
              <a:sym typeface="Wingdings" panose="05000000000000000000" pitchFamily="2" charset="2"/>
            </a:rPr>
            <a:t> Afrika bestaat uit 40 landen</a:t>
          </a:r>
          <a:endParaRPr lang="nl-NL" sz="1200" dirty="0"/>
        </a:p>
      </dgm:t>
    </dgm:pt>
    <dgm:pt modelId="{C2C04699-68BE-455F-83CF-0FDDE5FF3CB6}" type="parTrans" cxnId="{530C3360-6D6D-49CD-8531-73E4053E4A7E}">
      <dgm:prSet/>
      <dgm:spPr/>
      <dgm:t>
        <a:bodyPr/>
        <a:lstStyle/>
        <a:p>
          <a:endParaRPr lang="nl-NL"/>
        </a:p>
      </dgm:t>
    </dgm:pt>
    <dgm:pt modelId="{29BB62B3-B26E-48E6-818D-1C3EB00113C0}" type="sibTrans" cxnId="{530C3360-6D6D-49CD-8531-73E4053E4A7E}">
      <dgm:prSet/>
      <dgm:spPr/>
      <dgm:t>
        <a:bodyPr/>
        <a:lstStyle/>
        <a:p>
          <a:endParaRPr lang="nl-NL"/>
        </a:p>
      </dgm:t>
    </dgm:pt>
    <dgm:pt modelId="{FE91489F-59B9-4307-A310-58DDDC9DA653}">
      <dgm:prSet phldrT="[Text]" custT="1"/>
      <dgm:spPr/>
      <dgm:t>
        <a:bodyPr/>
        <a:lstStyle/>
        <a:p>
          <a:r>
            <a:rPr lang="nl-NL" sz="1200" dirty="0" smtClean="0"/>
            <a:t>Succes Christenlijke hervorming</a:t>
          </a:r>
          <a:endParaRPr lang="nl-NL" sz="1200" dirty="0"/>
        </a:p>
      </dgm:t>
    </dgm:pt>
    <dgm:pt modelId="{C5BFD38E-CED4-4D90-B750-5E350A3BBBAA}" type="parTrans" cxnId="{B19D7996-6867-4621-8DA1-5FCBFD28B61B}">
      <dgm:prSet/>
      <dgm:spPr/>
      <dgm:t>
        <a:bodyPr/>
        <a:lstStyle/>
        <a:p>
          <a:endParaRPr lang="nl-NL"/>
        </a:p>
      </dgm:t>
    </dgm:pt>
    <dgm:pt modelId="{A5778858-B530-49C4-A4F6-3DD6B8011B64}" type="sibTrans" cxnId="{B19D7996-6867-4621-8DA1-5FCBFD28B61B}">
      <dgm:prSet/>
      <dgm:spPr/>
      <dgm:t>
        <a:bodyPr/>
        <a:lstStyle/>
        <a:p>
          <a:endParaRPr lang="nl-NL"/>
        </a:p>
      </dgm:t>
    </dgm:pt>
    <dgm:pt modelId="{63F7776E-7FA9-4107-BEA4-6A32B6D77996}" type="pres">
      <dgm:prSet presAssocID="{B353F6FA-33D4-4E23-A7A5-8DEFF51D4714}" presName="Name0" presStyleCnt="0">
        <dgm:presLayoutVars>
          <dgm:dir/>
          <dgm:resizeHandles val="exact"/>
        </dgm:presLayoutVars>
      </dgm:prSet>
      <dgm:spPr/>
    </dgm:pt>
    <dgm:pt modelId="{A1D008CE-9F0F-41D5-867A-8D732AAE2A8F}" type="pres">
      <dgm:prSet presAssocID="{96A06100-997F-4F51-950F-3EB72FF830FF}" presName="composite" presStyleCnt="0"/>
      <dgm:spPr/>
    </dgm:pt>
    <dgm:pt modelId="{3BAE474C-3B37-486A-9E1B-A164C1C2184A}" type="pres">
      <dgm:prSet presAssocID="{96A06100-997F-4F51-950F-3EB72FF830FF}" presName="bgChev" presStyleLbl="node1" presStyleIdx="0" presStyleCnt="7" custLinFactY="-206376" custLinFactNeighborX="-378" custLinFactNeighborY="-300000"/>
      <dgm:spPr/>
    </dgm:pt>
    <dgm:pt modelId="{EC753B9A-E8CE-460C-B81F-9513FAADB93C}" type="pres">
      <dgm:prSet presAssocID="{96A06100-997F-4F51-950F-3EB72FF830FF}" presName="txNode" presStyleLbl="fgAcc1" presStyleIdx="0" presStyleCnt="7" custScaleX="138054" custScaleY="178069" custLinFactY="-200000" custLinFactNeighborX="41740" custLinFactNeighborY="-23977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F9BDDAA-0E06-426E-AA4C-D47870C25F06}" type="pres">
      <dgm:prSet presAssocID="{8B814F7F-3964-4AB7-8514-829AB3DBE66D}" presName="compositeSpace" presStyleCnt="0"/>
      <dgm:spPr/>
    </dgm:pt>
    <dgm:pt modelId="{17E247F0-AD66-4849-82E8-6DACAA4C82AB}" type="pres">
      <dgm:prSet presAssocID="{0BF0F62E-39E6-4B6A-A7E7-7466E27823DA}" presName="composite" presStyleCnt="0"/>
      <dgm:spPr/>
    </dgm:pt>
    <dgm:pt modelId="{53C3CB36-F15C-4CDF-B7CB-24F074748F9F}" type="pres">
      <dgm:prSet presAssocID="{0BF0F62E-39E6-4B6A-A7E7-7466E27823DA}" presName="bgChev" presStyleLbl="node1" presStyleIdx="1" presStyleCnt="7" custLinFactY="-93633" custLinFactNeighborX="-37955" custLinFactNeighborY="-100000"/>
      <dgm:spPr/>
    </dgm:pt>
    <dgm:pt modelId="{FF3FAD84-B736-4678-BD6E-B40CAD33C10E}" type="pres">
      <dgm:prSet presAssocID="{0BF0F62E-39E6-4B6A-A7E7-7466E27823DA}" presName="txNode" presStyleLbl="fgAcc1" presStyleIdx="1" presStyleCnt="7" custScaleX="138706" custScaleY="182138" custLinFactNeighborX="-30627" custLinFactNeighborY="-9246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3837235-A336-4534-A501-31D10F27EA6E}" type="pres">
      <dgm:prSet presAssocID="{28BE20A7-226A-4B95-A00D-F69FFCD29A0F}" presName="compositeSpace" presStyleCnt="0"/>
      <dgm:spPr/>
    </dgm:pt>
    <dgm:pt modelId="{75EAB3EA-8C53-4C32-A8FF-CC3FC69BDD40}" type="pres">
      <dgm:prSet presAssocID="{80C5BED1-631F-4E88-BCED-2B0ADD6EC335}" presName="composite" presStyleCnt="0"/>
      <dgm:spPr/>
    </dgm:pt>
    <dgm:pt modelId="{ED4635D3-9BF0-4843-8F28-C0E5E2468759}" type="pres">
      <dgm:prSet presAssocID="{80C5BED1-631F-4E88-BCED-2B0ADD6EC335}" presName="bgChev" presStyleLbl="node1" presStyleIdx="2" presStyleCnt="7" custLinFactY="-73103" custLinFactNeighborX="-56376" custLinFactNeighborY="-100000"/>
      <dgm:spPr/>
    </dgm:pt>
    <dgm:pt modelId="{34775973-9176-4252-A657-D76D1C060A3D}" type="pres">
      <dgm:prSet presAssocID="{80C5BED1-631F-4E88-BCED-2B0ADD6EC335}" presName="txNode" presStyleLbl="fgAcc1" presStyleIdx="2" presStyleCnt="7" custScaleX="126302" custScaleY="185340" custLinFactNeighborX="-37326" custLinFactNeighborY="-9431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BB913BC-D2D1-4022-B288-9599F405D0AF}" type="pres">
      <dgm:prSet presAssocID="{6E28B926-EBFC-4957-A541-9D853A3EFEAB}" presName="compositeSpace" presStyleCnt="0"/>
      <dgm:spPr/>
    </dgm:pt>
    <dgm:pt modelId="{D4E45A01-DBF9-4C0E-9923-11E76D4E6266}" type="pres">
      <dgm:prSet presAssocID="{F9477B1B-30A5-4BB7-A7A4-8429C0B46B68}" presName="composite" presStyleCnt="0"/>
      <dgm:spPr/>
    </dgm:pt>
    <dgm:pt modelId="{3D9B8C2E-582D-496F-9463-C406E41D7ECF}" type="pres">
      <dgm:prSet presAssocID="{F9477B1B-30A5-4BB7-A7A4-8429C0B46B68}" presName="bgChev" presStyleLbl="node1" presStyleIdx="3" presStyleCnt="7" custLinFactY="-58425" custLinFactNeighborX="-66617" custLinFactNeighborY="-100000"/>
      <dgm:spPr/>
    </dgm:pt>
    <dgm:pt modelId="{28A9F629-B23A-4C1D-A3BC-986CBEDA0397}" type="pres">
      <dgm:prSet presAssocID="{F9477B1B-30A5-4BB7-A7A4-8429C0B46B68}" presName="txNode" presStyleLbl="fgAcc1" presStyleIdx="3" presStyleCnt="7" custScaleX="143535" custScaleY="183090" custLinFactNeighborX="-42343" custLinFactNeighborY="-9406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0B6E345-E11A-4E97-BF1D-9641017A08E0}" type="pres">
      <dgm:prSet presAssocID="{238DEB08-6491-4A58-8487-68D4A0FB9184}" presName="compositeSpace" presStyleCnt="0"/>
      <dgm:spPr/>
    </dgm:pt>
    <dgm:pt modelId="{798930A7-61A2-4504-BBF7-E67EBC56661A}" type="pres">
      <dgm:prSet presAssocID="{6A0E6613-3124-4565-8603-31C677218CD8}" presName="composite" presStyleCnt="0"/>
      <dgm:spPr/>
    </dgm:pt>
    <dgm:pt modelId="{31A0C49D-7229-4053-8141-0CB1D94C15F5}" type="pres">
      <dgm:prSet presAssocID="{6A0E6613-3124-4565-8603-31C677218CD8}" presName="bgChev" presStyleLbl="node1" presStyleIdx="4" presStyleCnt="7" custLinFactX="-100000" custLinFactY="100000" custLinFactNeighborX="-174169" custLinFactNeighborY="163478"/>
      <dgm:spPr/>
    </dgm:pt>
    <dgm:pt modelId="{8305B250-1AD0-4297-8AC7-EE3FDEA23589}" type="pres">
      <dgm:prSet presAssocID="{6A0E6613-3124-4565-8603-31C677218CD8}" presName="txNode" presStyleLbl="fgAcc1" presStyleIdx="4" presStyleCnt="7" custScaleX="164771" custScaleY="280033" custLinFactX="-100000" custLinFactY="100000" custLinFactNeighborX="-133464" custLinFactNeighborY="145164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870357F-B22F-46D6-AA69-89F8B5819450}" type="pres">
      <dgm:prSet presAssocID="{29BB62B3-B26E-48E6-818D-1C3EB00113C0}" presName="compositeSpace" presStyleCnt="0"/>
      <dgm:spPr/>
    </dgm:pt>
    <dgm:pt modelId="{C6F7658B-BFCD-463C-8A2B-73E75C9112D8}" type="pres">
      <dgm:prSet presAssocID="{5457B985-C5D7-4D10-BC20-A587E9BAEF46}" presName="composite" presStyleCnt="0"/>
      <dgm:spPr/>
    </dgm:pt>
    <dgm:pt modelId="{2E27A1E6-40EC-4B2E-ABFD-5D333332E7F4}" type="pres">
      <dgm:prSet presAssocID="{5457B985-C5D7-4D10-BC20-A587E9BAEF46}" presName="bgChev" presStyleLbl="node1" presStyleIdx="5" presStyleCnt="7" custLinFactX="-100000" custLinFactY="100000" custLinFactNeighborX="-135623" custLinFactNeighborY="154125"/>
      <dgm:spPr/>
    </dgm:pt>
    <dgm:pt modelId="{EF2ACFAF-492A-479A-AD54-6A3A43B6B8EE}" type="pres">
      <dgm:prSet presAssocID="{5457B985-C5D7-4D10-BC20-A587E9BAEF46}" presName="txNode" presStyleLbl="fgAcc1" presStyleIdx="5" presStyleCnt="7" custScaleX="201092" custScaleY="283735" custLinFactX="-96302" custLinFactY="104152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7DF03E4-1E6F-4A0B-ACFD-9981FDB2D2EE}" type="pres">
      <dgm:prSet presAssocID="{2B9C7DD5-DE28-4B5D-A76E-319559FF9AD3}" presName="compositeSpace" presStyleCnt="0"/>
      <dgm:spPr/>
    </dgm:pt>
    <dgm:pt modelId="{1116EC19-05A4-4CCA-A518-F19645F4D5CC}" type="pres">
      <dgm:prSet presAssocID="{FE91489F-59B9-4307-A310-58DDDC9DA653}" presName="composite" presStyleCnt="0"/>
      <dgm:spPr/>
    </dgm:pt>
    <dgm:pt modelId="{099D3C4E-AAE8-4642-9822-3472F43BC4A5}" type="pres">
      <dgm:prSet presAssocID="{FE91489F-59B9-4307-A310-58DDDC9DA653}" presName="bgChev" presStyleLbl="node1" presStyleIdx="6" presStyleCnt="7" custLinFactX="-99376" custLinFactY="100000" custLinFactNeighborX="-100000" custLinFactNeighborY="152833"/>
      <dgm:spPr/>
    </dgm:pt>
    <dgm:pt modelId="{840A82C7-10ED-4E9D-B1E5-B5A42EE90FB4}" type="pres">
      <dgm:prSet presAssocID="{FE91489F-59B9-4307-A310-58DDDC9DA653}" presName="txNode" presStyleLbl="fgAcc1" presStyleIdx="6" presStyleCnt="7" custScaleX="193423" custScaleY="282599" custLinFactX="-63195" custLinFactY="154918" custLinFactNeighborX="-100000" custLinFactNeighborY="200000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19D7996-6867-4621-8DA1-5FCBFD28B61B}" srcId="{B353F6FA-33D4-4E23-A7A5-8DEFF51D4714}" destId="{FE91489F-59B9-4307-A310-58DDDC9DA653}" srcOrd="6" destOrd="0" parTransId="{C5BFD38E-CED4-4D90-B750-5E350A3BBBAA}" sibTransId="{A5778858-B530-49C4-A4F6-3DD6B8011B64}"/>
    <dgm:cxn modelId="{8B641221-647F-4D54-BEDD-7D57530C15C7}" srcId="{B353F6FA-33D4-4E23-A7A5-8DEFF51D4714}" destId="{0BF0F62E-39E6-4B6A-A7E7-7466E27823DA}" srcOrd="1" destOrd="0" parTransId="{0674BD97-63A7-463B-8C3A-15F855950893}" sibTransId="{28BE20A7-226A-4B95-A00D-F69FFCD29A0F}"/>
    <dgm:cxn modelId="{3C40CA36-B4C7-4AFA-82D8-469F31BC0912}" srcId="{B353F6FA-33D4-4E23-A7A5-8DEFF51D4714}" destId="{F9477B1B-30A5-4BB7-A7A4-8429C0B46B68}" srcOrd="3" destOrd="0" parTransId="{7BFE8582-B5CE-4DAA-8E07-D5638A8A67AC}" sibTransId="{238DEB08-6491-4A58-8487-68D4A0FB9184}"/>
    <dgm:cxn modelId="{E36CB482-A0AB-4D80-9F97-A098703A16DB}" type="presOf" srcId="{5457B985-C5D7-4D10-BC20-A587E9BAEF46}" destId="{EF2ACFAF-492A-479A-AD54-6A3A43B6B8EE}" srcOrd="0" destOrd="0" presId="urn:microsoft.com/office/officeart/2005/8/layout/chevronAccent+Icon"/>
    <dgm:cxn modelId="{5B9DC304-BC15-4148-8286-2F96EA3C8645}" type="presOf" srcId="{FE91489F-59B9-4307-A310-58DDDC9DA653}" destId="{840A82C7-10ED-4E9D-B1E5-B5A42EE90FB4}" srcOrd="0" destOrd="0" presId="urn:microsoft.com/office/officeart/2005/8/layout/chevronAccent+Icon"/>
    <dgm:cxn modelId="{4E897B25-321E-4FFA-A7D7-4B2B91C8F38F}" type="presOf" srcId="{B353F6FA-33D4-4E23-A7A5-8DEFF51D4714}" destId="{63F7776E-7FA9-4107-BEA4-6A32B6D77996}" srcOrd="0" destOrd="0" presId="urn:microsoft.com/office/officeart/2005/8/layout/chevronAccent+Icon"/>
    <dgm:cxn modelId="{D5F4740B-AB86-4394-BA79-103DDCCE1BD3}" srcId="{B353F6FA-33D4-4E23-A7A5-8DEFF51D4714}" destId="{96A06100-997F-4F51-950F-3EB72FF830FF}" srcOrd="0" destOrd="0" parTransId="{FAF5B005-2594-41CF-82EE-A6C82269F794}" sibTransId="{8B814F7F-3964-4AB7-8514-829AB3DBE66D}"/>
    <dgm:cxn modelId="{28466F46-81CA-4839-943F-E53553D36076}" type="presOf" srcId="{6A0E6613-3124-4565-8603-31C677218CD8}" destId="{8305B250-1AD0-4297-8AC7-EE3FDEA23589}" srcOrd="0" destOrd="0" presId="urn:microsoft.com/office/officeart/2005/8/layout/chevronAccent+Icon"/>
    <dgm:cxn modelId="{0D8C2E56-E194-4A37-9C7A-D25D1A877AD0}" type="presOf" srcId="{F9477B1B-30A5-4BB7-A7A4-8429C0B46B68}" destId="{28A9F629-B23A-4C1D-A3BC-986CBEDA0397}" srcOrd="0" destOrd="0" presId="urn:microsoft.com/office/officeart/2005/8/layout/chevronAccent+Icon"/>
    <dgm:cxn modelId="{530C3360-6D6D-49CD-8531-73E4053E4A7E}" srcId="{B353F6FA-33D4-4E23-A7A5-8DEFF51D4714}" destId="{6A0E6613-3124-4565-8603-31C677218CD8}" srcOrd="4" destOrd="0" parTransId="{C2C04699-68BE-455F-83CF-0FDDE5FF3CB6}" sibTransId="{29BB62B3-B26E-48E6-818D-1C3EB00113C0}"/>
    <dgm:cxn modelId="{D6F70C4F-4CC7-49CA-B81F-CE2CF9B8A46B}" srcId="{B353F6FA-33D4-4E23-A7A5-8DEFF51D4714}" destId="{80C5BED1-631F-4E88-BCED-2B0ADD6EC335}" srcOrd="2" destOrd="0" parTransId="{0111092C-9550-419B-80DA-9CF41C42B145}" sibTransId="{6E28B926-EBFC-4957-A541-9D853A3EFEAB}"/>
    <dgm:cxn modelId="{A68AAD45-D30E-4155-9327-9940A5489B14}" srcId="{B353F6FA-33D4-4E23-A7A5-8DEFF51D4714}" destId="{5457B985-C5D7-4D10-BC20-A587E9BAEF46}" srcOrd="5" destOrd="0" parTransId="{CA9E6D4E-D590-49EE-9543-BC0D37045577}" sibTransId="{2B9C7DD5-DE28-4B5D-A76E-319559FF9AD3}"/>
    <dgm:cxn modelId="{7EC1530C-05C1-4539-88C5-EE2BD8DF22CA}" type="presOf" srcId="{96A06100-997F-4F51-950F-3EB72FF830FF}" destId="{EC753B9A-E8CE-460C-B81F-9513FAADB93C}" srcOrd="0" destOrd="0" presId="urn:microsoft.com/office/officeart/2005/8/layout/chevronAccent+Icon"/>
    <dgm:cxn modelId="{19C0FAD2-4DB2-401D-863A-596767976FB4}" type="presOf" srcId="{0BF0F62E-39E6-4B6A-A7E7-7466E27823DA}" destId="{FF3FAD84-B736-4678-BD6E-B40CAD33C10E}" srcOrd="0" destOrd="0" presId="urn:microsoft.com/office/officeart/2005/8/layout/chevronAccent+Icon"/>
    <dgm:cxn modelId="{B93FAD5A-C932-481D-8671-65EECFD50B98}" type="presOf" srcId="{80C5BED1-631F-4E88-BCED-2B0ADD6EC335}" destId="{34775973-9176-4252-A657-D76D1C060A3D}" srcOrd="0" destOrd="0" presId="urn:microsoft.com/office/officeart/2005/8/layout/chevronAccent+Icon"/>
    <dgm:cxn modelId="{BDAA9C88-7110-47C7-93E9-F1388F3E327C}" type="presParOf" srcId="{63F7776E-7FA9-4107-BEA4-6A32B6D77996}" destId="{A1D008CE-9F0F-41D5-867A-8D732AAE2A8F}" srcOrd="0" destOrd="0" presId="urn:microsoft.com/office/officeart/2005/8/layout/chevronAccent+Icon"/>
    <dgm:cxn modelId="{36DA7648-C26B-401A-82BD-53D38D3207C3}" type="presParOf" srcId="{A1D008CE-9F0F-41D5-867A-8D732AAE2A8F}" destId="{3BAE474C-3B37-486A-9E1B-A164C1C2184A}" srcOrd="0" destOrd="0" presId="urn:microsoft.com/office/officeart/2005/8/layout/chevronAccent+Icon"/>
    <dgm:cxn modelId="{E3F371A3-5DB7-4CB6-AB79-232D1B48C620}" type="presParOf" srcId="{A1D008CE-9F0F-41D5-867A-8D732AAE2A8F}" destId="{EC753B9A-E8CE-460C-B81F-9513FAADB93C}" srcOrd="1" destOrd="0" presId="urn:microsoft.com/office/officeart/2005/8/layout/chevronAccent+Icon"/>
    <dgm:cxn modelId="{EC2C3259-9E3D-4A82-810F-894ED457A4D6}" type="presParOf" srcId="{63F7776E-7FA9-4107-BEA4-6A32B6D77996}" destId="{BF9BDDAA-0E06-426E-AA4C-D47870C25F06}" srcOrd="1" destOrd="0" presId="urn:microsoft.com/office/officeart/2005/8/layout/chevronAccent+Icon"/>
    <dgm:cxn modelId="{ADE2F1C4-F995-4D81-9F68-351C8EC47B67}" type="presParOf" srcId="{63F7776E-7FA9-4107-BEA4-6A32B6D77996}" destId="{17E247F0-AD66-4849-82E8-6DACAA4C82AB}" srcOrd="2" destOrd="0" presId="urn:microsoft.com/office/officeart/2005/8/layout/chevronAccent+Icon"/>
    <dgm:cxn modelId="{A1C26214-8074-47F1-8C85-FE4BFD425A21}" type="presParOf" srcId="{17E247F0-AD66-4849-82E8-6DACAA4C82AB}" destId="{53C3CB36-F15C-4CDF-B7CB-24F074748F9F}" srcOrd="0" destOrd="0" presId="urn:microsoft.com/office/officeart/2005/8/layout/chevronAccent+Icon"/>
    <dgm:cxn modelId="{169AD922-B253-42C6-A8BA-229F77249E27}" type="presParOf" srcId="{17E247F0-AD66-4849-82E8-6DACAA4C82AB}" destId="{FF3FAD84-B736-4678-BD6E-B40CAD33C10E}" srcOrd="1" destOrd="0" presId="urn:microsoft.com/office/officeart/2005/8/layout/chevronAccent+Icon"/>
    <dgm:cxn modelId="{63BFEEAA-DF87-481A-8666-ECAB0488085D}" type="presParOf" srcId="{63F7776E-7FA9-4107-BEA4-6A32B6D77996}" destId="{43837235-A336-4534-A501-31D10F27EA6E}" srcOrd="3" destOrd="0" presId="urn:microsoft.com/office/officeart/2005/8/layout/chevronAccent+Icon"/>
    <dgm:cxn modelId="{1355BCF3-218C-4021-B578-73D54498289B}" type="presParOf" srcId="{63F7776E-7FA9-4107-BEA4-6A32B6D77996}" destId="{75EAB3EA-8C53-4C32-A8FF-CC3FC69BDD40}" srcOrd="4" destOrd="0" presId="urn:microsoft.com/office/officeart/2005/8/layout/chevronAccent+Icon"/>
    <dgm:cxn modelId="{25C6F967-09CF-4B7D-B434-ADCD1A74EDF4}" type="presParOf" srcId="{75EAB3EA-8C53-4C32-A8FF-CC3FC69BDD40}" destId="{ED4635D3-9BF0-4843-8F28-C0E5E2468759}" srcOrd="0" destOrd="0" presId="urn:microsoft.com/office/officeart/2005/8/layout/chevronAccent+Icon"/>
    <dgm:cxn modelId="{C6A447EB-A3F8-4A1B-ABF1-53A070746CDF}" type="presParOf" srcId="{75EAB3EA-8C53-4C32-A8FF-CC3FC69BDD40}" destId="{34775973-9176-4252-A657-D76D1C060A3D}" srcOrd="1" destOrd="0" presId="urn:microsoft.com/office/officeart/2005/8/layout/chevronAccent+Icon"/>
    <dgm:cxn modelId="{B1092593-14B5-4423-9F93-C4A10ACEA5DA}" type="presParOf" srcId="{63F7776E-7FA9-4107-BEA4-6A32B6D77996}" destId="{0BB913BC-D2D1-4022-B288-9599F405D0AF}" srcOrd="5" destOrd="0" presId="urn:microsoft.com/office/officeart/2005/8/layout/chevronAccent+Icon"/>
    <dgm:cxn modelId="{66C539DD-8DD0-49A9-922C-A69081DEC0AE}" type="presParOf" srcId="{63F7776E-7FA9-4107-BEA4-6A32B6D77996}" destId="{D4E45A01-DBF9-4C0E-9923-11E76D4E6266}" srcOrd="6" destOrd="0" presId="urn:microsoft.com/office/officeart/2005/8/layout/chevronAccent+Icon"/>
    <dgm:cxn modelId="{DAFD86A7-4AAA-4F40-BA13-32B3E34BF973}" type="presParOf" srcId="{D4E45A01-DBF9-4C0E-9923-11E76D4E6266}" destId="{3D9B8C2E-582D-496F-9463-C406E41D7ECF}" srcOrd="0" destOrd="0" presId="urn:microsoft.com/office/officeart/2005/8/layout/chevronAccent+Icon"/>
    <dgm:cxn modelId="{96216BE5-0008-4A78-8158-4FA6AABBABDA}" type="presParOf" srcId="{D4E45A01-DBF9-4C0E-9923-11E76D4E6266}" destId="{28A9F629-B23A-4C1D-A3BC-986CBEDA0397}" srcOrd="1" destOrd="0" presId="urn:microsoft.com/office/officeart/2005/8/layout/chevronAccent+Icon"/>
    <dgm:cxn modelId="{7705BE05-C95D-49C1-B1F6-D00040C482EB}" type="presParOf" srcId="{63F7776E-7FA9-4107-BEA4-6A32B6D77996}" destId="{B0B6E345-E11A-4E97-BF1D-9641017A08E0}" srcOrd="7" destOrd="0" presId="urn:microsoft.com/office/officeart/2005/8/layout/chevronAccent+Icon"/>
    <dgm:cxn modelId="{91A86CBB-F116-4839-AB6B-CDA55EC2D97C}" type="presParOf" srcId="{63F7776E-7FA9-4107-BEA4-6A32B6D77996}" destId="{798930A7-61A2-4504-BBF7-E67EBC56661A}" srcOrd="8" destOrd="0" presId="urn:microsoft.com/office/officeart/2005/8/layout/chevronAccent+Icon"/>
    <dgm:cxn modelId="{69D6DE4C-4B23-4F4E-B7B6-856DC4FE31A5}" type="presParOf" srcId="{798930A7-61A2-4504-BBF7-E67EBC56661A}" destId="{31A0C49D-7229-4053-8141-0CB1D94C15F5}" srcOrd="0" destOrd="0" presId="urn:microsoft.com/office/officeart/2005/8/layout/chevronAccent+Icon"/>
    <dgm:cxn modelId="{F08035D4-689E-46BC-9E6B-27BD448B557B}" type="presParOf" srcId="{798930A7-61A2-4504-BBF7-E67EBC56661A}" destId="{8305B250-1AD0-4297-8AC7-EE3FDEA23589}" srcOrd="1" destOrd="0" presId="urn:microsoft.com/office/officeart/2005/8/layout/chevronAccent+Icon"/>
    <dgm:cxn modelId="{4AEAF9F2-315A-4D26-BF60-4FA9B804951C}" type="presParOf" srcId="{63F7776E-7FA9-4107-BEA4-6A32B6D77996}" destId="{3870357F-B22F-46D6-AA69-89F8B5819450}" srcOrd="9" destOrd="0" presId="urn:microsoft.com/office/officeart/2005/8/layout/chevronAccent+Icon"/>
    <dgm:cxn modelId="{E6C36284-DF6F-431A-B66E-9E825DDDBDE2}" type="presParOf" srcId="{63F7776E-7FA9-4107-BEA4-6A32B6D77996}" destId="{C6F7658B-BFCD-463C-8A2B-73E75C9112D8}" srcOrd="10" destOrd="0" presId="urn:microsoft.com/office/officeart/2005/8/layout/chevronAccent+Icon"/>
    <dgm:cxn modelId="{E671202B-B2AC-46BB-9444-EFD147B74D6D}" type="presParOf" srcId="{C6F7658B-BFCD-463C-8A2B-73E75C9112D8}" destId="{2E27A1E6-40EC-4B2E-ABFD-5D333332E7F4}" srcOrd="0" destOrd="0" presId="urn:microsoft.com/office/officeart/2005/8/layout/chevronAccent+Icon"/>
    <dgm:cxn modelId="{8818064D-0894-4D8D-BA3D-ACBD5E5ACCC1}" type="presParOf" srcId="{C6F7658B-BFCD-463C-8A2B-73E75C9112D8}" destId="{EF2ACFAF-492A-479A-AD54-6A3A43B6B8EE}" srcOrd="1" destOrd="0" presId="urn:microsoft.com/office/officeart/2005/8/layout/chevronAccent+Icon"/>
    <dgm:cxn modelId="{89145905-0EB2-4649-A503-684ABBA91C99}" type="presParOf" srcId="{63F7776E-7FA9-4107-BEA4-6A32B6D77996}" destId="{E7DF03E4-1E6F-4A0B-ACFD-9981FDB2D2EE}" srcOrd="11" destOrd="0" presId="urn:microsoft.com/office/officeart/2005/8/layout/chevronAccent+Icon"/>
    <dgm:cxn modelId="{1D464ADE-4AEE-4CDD-8FF6-0F35B8E67BC3}" type="presParOf" srcId="{63F7776E-7FA9-4107-BEA4-6A32B6D77996}" destId="{1116EC19-05A4-4CCA-A518-F19645F4D5CC}" srcOrd="12" destOrd="0" presId="urn:microsoft.com/office/officeart/2005/8/layout/chevronAccent+Icon"/>
    <dgm:cxn modelId="{4F77AEE2-2BE6-4D4E-98E2-9CCB1E79FF9B}" type="presParOf" srcId="{1116EC19-05A4-4CCA-A518-F19645F4D5CC}" destId="{099D3C4E-AAE8-4642-9822-3472F43BC4A5}" srcOrd="0" destOrd="0" presId="urn:microsoft.com/office/officeart/2005/8/layout/chevronAccent+Icon"/>
    <dgm:cxn modelId="{6F83F759-AC8A-4DA5-8238-B6D4AAAA8892}" type="presParOf" srcId="{1116EC19-05A4-4CCA-A518-F19645F4D5CC}" destId="{840A82C7-10ED-4E9D-B1E5-B5A42EE90FB4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5094B7-D338-453B-8D5B-32F5999C727A}">
      <dsp:nvSpPr>
        <dsp:cNvPr id="0" name=""/>
        <dsp:cNvSpPr/>
      </dsp:nvSpPr>
      <dsp:spPr>
        <a:xfrm>
          <a:off x="3716207" y="1705906"/>
          <a:ext cx="2168280" cy="187565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imperialisme</a:t>
          </a:r>
          <a:endParaRPr lang="nl-NL" sz="1800" kern="1200" dirty="0"/>
        </a:p>
      </dsp:txBody>
      <dsp:txXfrm>
        <a:off x="4075521" y="2016728"/>
        <a:ext cx="1449652" cy="1254006"/>
      </dsp:txXfrm>
    </dsp:sp>
    <dsp:sp modelId="{41B39A41-F6F4-47B9-83A8-8E59EE1F36AC}">
      <dsp:nvSpPr>
        <dsp:cNvPr id="0" name=""/>
        <dsp:cNvSpPr/>
      </dsp:nvSpPr>
      <dsp:spPr>
        <a:xfrm>
          <a:off x="5073967" y="808533"/>
          <a:ext cx="818085" cy="7048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0F4ED9-1B22-4D57-ADC9-BB8B41F907D8}">
      <dsp:nvSpPr>
        <dsp:cNvPr id="0" name=""/>
        <dsp:cNvSpPr/>
      </dsp:nvSpPr>
      <dsp:spPr>
        <a:xfrm>
          <a:off x="3915937" y="0"/>
          <a:ext cx="1776890" cy="1537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1. Start: Portugezen en Spanjaarden 1500</a:t>
          </a:r>
          <a:endParaRPr lang="nl-NL" sz="1400" kern="1200" dirty="0"/>
        </a:p>
      </dsp:txBody>
      <dsp:txXfrm>
        <a:off x="4210406" y="254750"/>
        <a:ext cx="1187952" cy="1027719"/>
      </dsp:txXfrm>
    </dsp:sp>
    <dsp:sp modelId="{C861EC2C-580A-4C3E-BB81-51BC1DF65E4D}">
      <dsp:nvSpPr>
        <dsp:cNvPr id="0" name=""/>
        <dsp:cNvSpPr/>
      </dsp:nvSpPr>
      <dsp:spPr>
        <a:xfrm>
          <a:off x="6028737" y="2126301"/>
          <a:ext cx="818085" cy="7048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7942F-533A-4508-8320-4B719AD95493}">
      <dsp:nvSpPr>
        <dsp:cNvPr id="0" name=""/>
        <dsp:cNvSpPr/>
      </dsp:nvSpPr>
      <dsp:spPr>
        <a:xfrm>
          <a:off x="5545552" y="945492"/>
          <a:ext cx="1776890" cy="1537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2. Goud, zilver, specerijen, suiker en slaven</a:t>
          </a:r>
          <a:endParaRPr lang="nl-NL" sz="1400" kern="1200" dirty="0"/>
        </a:p>
      </dsp:txBody>
      <dsp:txXfrm>
        <a:off x="5840021" y="1200242"/>
        <a:ext cx="1187952" cy="1027719"/>
      </dsp:txXfrm>
    </dsp:sp>
    <dsp:sp modelId="{E58C72F7-8F91-4C3A-98A4-3CFDC111DBEB}">
      <dsp:nvSpPr>
        <dsp:cNvPr id="0" name=""/>
        <dsp:cNvSpPr/>
      </dsp:nvSpPr>
      <dsp:spPr>
        <a:xfrm>
          <a:off x="5365492" y="3613813"/>
          <a:ext cx="818085" cy="7048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9F1927-A5B3-4549-A84E-1157FAD8F8A3}">
      <dsp:nvSpPr>
        <dsp:cNvPr id="0" name=""/>
        <dsp:cNvSpPr/>
      </dsp:nvSpPr>
      <dsp:spPr>
        <a:xfrm>
          <a:off x="5545552" y="2804222"/>
          <a:ext cx="1776890" cy="1537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3. Eeuw later: Europeanen naar Afrika en Azië</a:t>
          </a:r>
          <a:endParaRPr lang="nl-NL" sz="1400" kern="1200" dirty="0"/>
        </a:p>
      </dsp:txBody>
      <dsp:txXfrm>
        <a:off x="5840021" y="3058972"/>
        <a:ext cx="1187952" cy="1027719"/>
      </dsp:txXfrm>
    </dsp:sp>
    <dsp:sp modelId="{7ECEF6DD-6960-496A-B1F9-A19F110B47B4}">
      <dsp:nvSpPr>
        <dsp:cNvPr id="0" name=""/>
        <dsp:cNvSpPr/>
      </dsp:nvSpPr>
      <dsp:spPr>
        <a:xfrm>
          <a:off x="3720242" y="3768223"/>
          <a:ext cx="818085" cy="7048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6EA57-6726-417C-84F3-88C06FB92245}">
      <dsp:nvSpPr>
        <dsp:cNvPr id="0" name=""/>
        <dsp:cNvSpPr/>
      </dsp:nvSpPr>
      <dsp:spPr>
        <a:xfrm>
          <a:off x="3915937" y="3750772"/>
          <a:ext cx="1776890" cy="1537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4. Vestigingen aan de kust</a:t>
          </a:r>
          <a:endParaRPr lang="nl-NL" sz="1400" kern="1200" dirty="0"/>
        </a:p>
      </dsp:txBody>
      <dsp:txXfrm>
        <a:off x="4210406" y="4005522"/>
        <a:ext cx="1187952" cy="1027719"/>
      </dsp:txXfrm>
    </dsp:sp>
    <dsp:sp modelId="{529CC127-0675-4542-98AA-8D1816F8B11A}">
      <dsp:nvSpPr>
        <dsp:cNvPr id="0" name=""/>
        <dsp:cNvSpPr/>
      </dsp:nvSpPr>
      <dsp:spPr>
        <a:xfrm>
          <a:off x="2749836" y="2450984"/>
          <a:ext cx="818085" cy="70488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900688-F7D6-4913-B2DC-A07D6B19E916}">
      <dsp:nvSpPr>
        <dsp:cNvPr id="0" name=""/>
        <dsp:cNvSpPr/>
      </dsp:nvSpPr>
      <dsp:spPr>
        <a:xfrm>
          <a:off x="2278756" y="2805279"/>
          <a:ext cx="1776890" cy="1537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5. 2</a:t>
          </a:r>
          <a:r>
            <a:rPr lang="nl-NL" sz="1400" kern="1200" baseline="30000" dirty="0" smtClean="0"/>
            <a:t>e</a:t>
          </a:r>
          <a:r>
            <a:rPr lang="nl-NL" sz="1400" kern="1200" dirty="0" smtClean="0"/>
            <a:t> helft 19</a:t>
          </a:r>
          <a:r>
            <a:rPr lang="nl-NL" sz="1400" kern="1200" baseline="30000" dirty="0" smtClean="0"/>
            <a:t>e</a:t>
          </a:r>
          <a:r>
            <a:rPr lang="nl-NL" sz="1400" kern="1200" dirty="0" smtClean="0"/>
            <a:t> eeuw: steeds meer binnenlands</a:t>
          </a:r>
          <a:endParaRPr lang="nl-NL" sz="1400" kern="1200" dirty="0"/>
        </a:p>
      </dsp:txBody>
      <dsp:txXfrm>
        <a:off x="2573225" y="3060029"/>
        <a:ext cx="1187952" cy="1027719"/>
      </dsp:txXfrm>
    </dsp:sp>
    <dsp:sp modelId="{0AEF1733-ED94-492C-8DAD-F6CD56265120}">
      <dsp:nvSpPr>
        <dsp:cNvPr id="0" name=""/>
        <dsp:cNvSpPr/>
      </dsp:nvSpPr>
      <dsp:spPr>
        <a:xfrm>
          <a:off x="2278756" y="943377"/>
          <a:ext cx="1776890" cy="153721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6. Ontstaan modern imperialisme</a:t>
          </a:r>
          <a:endParaRPr lang="nl-NL" sz="1400" kern="1200" dirty="0"/>
        </a:p>
      </dsp:txBody>
      <dsp:txXfrm>
        <a:off x="2573225" y="1198127"/>
        <a:ext cx="1187952" cy="1027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E474C-3B37-486A-9E1B-A164C1C2184A}">
      <dsp:nvSpPr>
        <dsp:cNvPr id="0" name=""/>
        <dsp:cNvSpPr/>
      </dsp:nvSpPr>
      <dsp:spPr>
        <a:xfrm>
          <a:off x="5" y="237877"/>
          <a:ext cx="1054894" cy="40718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53B9A-E8CE-460C-B81F-9513FAADB93C}">
      <dsp:nvSpPr>
        <dsp:cNvPr id="0" name=""/>
        <dsp:cNvSpPr/>
      </dsp:nvSpPr>
      <dsp:spPr>
        <a:xfrm>
          <a:off x="487625" y="451922"/>
          <a:ext cx="1229784" cy="725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20 jaar tijd: Afrika bezet</a:t>
          </a:r>
          <a:endParaRPr lang="nl-NL" sz="1200" kern="1200" dirty="0"/>
        </a:p>
      </dsp:txBody>
      <dsp:txXfrm>
        <a:off x="508862" y="473159"/>
        <a:ext cx="1187310" cy="682603"/>
      </dsp:txXfrm>
    </dsp:sp>
    <dsp:sp modelId="{53C3CB36-F15C-4CDF-B7CB-24F074748F9F}">
      <dsp:nvSpPr>
        <dsp:cNvPr id="0" name=""/>
        <dsp:cNvSpPr/>
      </dsp:nvSpPr>
      <dsp:spPr>
        <a:xfrm>
          <a:off x="978024" y="1511333"/>
          <a:ext cx="1054894" cy="40718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3FAD84-B736-4678-BD6E-B40CAD33C10E}">
      <dsp:nvSpPr>
        <dsp:cNvPr id="0" name=""/>
        <dsp:cNvSpPr/>
      </dsp:nvSpPr>
      <dsp:spPr>
        <a:xfrm>
          <a:off x="1214492" y="1857855"/>
          <a:ext cx="1235592" cy="7416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Noord- en West Afrika: Frankrijk</a:t>
          </a:r>
          <a:endParaRPr lang="nl-NL" sz="1200" kern="1200" dirty="0"/>
        </a:p>
      </dsp:txBody>
      <dsp:txXfrm>
        <a:off x="1236214" y="1879577"/>
        <a:ext cx="1192148" cy="698202"/>
      </dsp:txXfrm>
    </dsp:sp>
    <dsp:sp modelId="{ED4635D3-9BF0-4843-8F28-C0E5E2468759}">
      <dsp:nvSpPr>
        <dsp:cNvPr id="0" name=""/>
        <dsp:cNvSpPr/>
      </dsp:nvSpPr>
      <dsp:spPr>
        <a:xfrm>
          <a:off x="2161022" y="1594928"/>
          <a:ext cx="1054894" cy="40718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75973-9176-4252-A657-D76D1C060A3D}">
      <dsp:nvSpPr>
        <dsp:cNvPr id="0" name=""/>
        <dsp:cNvSpPr/>
      </dsp:nvSpPr>
      <dsp:spPr>
        <a:xfrm>
          <a:off x="2587385" y="1843778"/>
          <a:ext cx="1125097" cy="7546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Midden-Afrika: België</a:t>
          </a:r>
          <a:endParaRPr lang="nl-NL" sz="1200" kern="1200" dirty="0"/>
        </a:p>
      </dsp:txBody>
      <dsp:txXfrm>
        <a:off x="2609489" y="1865882"/>
        <a:ext cx="1080889" cy="710476"/>
      </dsp:txXfrm>
    </dsp:sp>
    <dsp:sp modelId="{3D9B8C2E-582D-496F-9463-C406E41D7ECF}">
      <dsp:nvSpPr>
        <dsp:cNvPr id="0" name=""/>
        <dsp:cNvSpPr/>
      </dsp:nvSpPr>
      <dsp:spPr>
        <a:xfrm>
          <a:off x="3375063" y="1654696"/>
          <a:ext cx="1054894" cy="40718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A9F629-B23A-4C1D-A3BC-986CBEDA0397}">
      <dsp:nvSpPr>
        <dsp:cNvPr id="0" name=""/>
        <dsp:cNvSpPr/>
      </dsp:nvSpPr>
      <dsp:spPr>
        <a:xfrm>
          <a:off x="3788011" y="1849414"/>
          <a:ext cx="1278609" cy="7455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Zuid- en Oost Afrika: Engelsen</a:t>
          </a:r>
          <a:endParaRPr lang="nl-NL" sz="1200" kern="1200" dirty="0"/>
        </a:p>
      </dsp:txBody>
      <dsp:txXfrm>
        <a:off x="3809847" y="1871250"/>
        <a:ext cx="1234937" cy="701850"/>
      </dsp:txXfrm>
    </dsp:sp>
    <dsp:sp modelId="{31A0C49D-7229-4053-8141-0CB1D94C15F5}">
      <dsp:nvSpPr>
        <dsp:cNvPr id="0" name=""/>
        <dsp:cNvSpPr/>
      </dsp:nvSpPr>
      <dsp:spPr>
        <a:xfrm>
          <a:off x="2591622" y="3372639"/>
          <a:ext cx="1054894" cy="40718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05B250-1AD0-4297-8AC7-EE3FDEA23589}">
      <dsp:nvSpPr>
        <dsp:cNvPr id="0" name=""/>
        <dsp:cNvSpPr/>
      </dsp:nvSpPr>
      <dsp:spPr>
        <a:xfrm>
          <a:off x="3396934" y="3033326"/>
          <a:ext cx="1467779" cy="1140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1900 </a:t>
          </a:r>
          <a:r>
            <a:rPr lang="nl-NL" sz="1200" kern="1200" dirty="0" smtClean="0">
              <a:sym typeface="Wingdings" panose="05000000000000000000" pitchFamily="2" charset="2"/>
            </a:rPr>
            <a:t> Afrika bestaat uit 40 landen</a:t>
          </a:r>
          <a:endParaRPr lang="nl-NL" sz="1200" kern="1200" dirty="0"/>
        </a:p>
      </dsp:txBody>
      <dsp:txXfrm>
        <a:off x="3430331" y="3066723"/>
        <a:ext cx="1400985" cy="1073470"/>
      </dsp:txXfrm>
    </dsp:sp>
    <dsp:sp modelId="{2E27A1E6-40EC-4B2E-ABFD-5D333332E7F4}">
      <dsp:nvSpPr>
        <dsp:cNvPr id="0" name=""/>
        <dsp:cNvSpPr/>
      </dsp:nvSpPr>
      <dsp:spPr>
        <a:xfrm>
          <a:off x="4660613" y="3334555"/>
          <a:ext cx="1054894" cy="40718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2ACFAF-492A-479A-AD54-6A3A43B6B8EE}">
      <dsp:nvSpPr>
        <dsp:cNvPr id="0" name=""/>
        <dsp:cNvSpPr/>
      </dsp:nvSpPr>
      <dsp:spPr>
        <a:xfrm>
          <a:off x="5228571" y="3265982"/>
          <a:ext cx="1791326" cy="1155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Grondstoffen uit Afrika naar Europa </a:t>
          </a:r>
          <a:r>
            <a:rPr lang="nl-NL" sz="1200" kern="1200" dirty="0" smtClean="0">
              <a:sym typeface="Wingdings" panose="05000000000000000000" pitchFamily="2" charset="2"/>
            </a:rPr>
            <a:t> goud, ivoor, cacao, koper en rubber</a:t>
          </a:r>
          <a:endParaRPr lang="nl-NL" sz="1200" kern="1200" dirty="0"/>
        </a:p>
      </dsp:txBody>
      <dsp:txXfrm>
        <a:off x="5262410" y="3299821"/>
        <a:ext cx="1723648" cy="1087660"/>
      </dsp:txXfrm>
    </dsp:sp>
    <dsp:sp modelId="{099D3C4E-AAE8-4642-9822-3472F43BC4A5}">
      <dsp:nvSpPr>
        <dsp:cNvPr id="0" name=""/>
        <dsp:cNvSpPr/>
      </dsp:nvSpPr>
      <dsp:spPr>
        <a:xfrm>
          <a:off x="6832969" y="3329294"/>
          <a:ext cx="1054894" cy="407189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A82C7-10ED-4E9D-B1E5-B5A42EE90FB4}">
      <dsp:nvSpPr>
        <dsp:cNvPr id="0" name=""/>
        <dsp:cNvSpPr/>
      </dsp:nvSpPr>
      <dsp:spPr>
        <a:xfrm>
          <a:off x="7347634" y="3475008"/>
          <a:ext cx="1723011" cy="1150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kern="1200" dirty="0" smtClean="0"/>
            <a:t>Succes Christenlijke hervorming</a:t>
          </a:r>
          <a:endParaRPr lang="nl-NL" sz="1200" kern="1200" dirty="0"/>
        </a:p>
      </dsp:txBody>
      <dsp:txXfrm>
        <a:off x="7381337" y="3508711"/>
        <a:ext cx="1655605" cy="1083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Imperialisme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H6 geschiedenis Memo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350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imperialisme voor europa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/>
          <a:lstStyle/>
          <a:p>
            <a:r>
              <a:rPr lang="nl-NL" dirty="0" smtClean="0"/>
              <a:t>Onderlinge spanning tussen Europese landen </a:t>
            </a:r>
          </a:p>
          <a:p>
            <a:pPr marL="0" indent="0">
              <a:buNone/>
            </a:pPr>
            <a:r>
              <a:rPr lang="nl-NL" dirty="0"/>
              <a:t>(1898 oorlog tussen Frankrijk en Engeland over </a:t>
            </a:r>
            <a:r>
              <a:rPr lang="nl-NL" dirty="0" smtClean="0"/>
              <a:t>Sudan </a:t>
            </a:r>
            <a:r>
              <a:rPr lang="nl-NL" dirty="0" smtClean="0">
                <a:sym typeface="Wingdings" panose="05000000000000000000" pitchFamily="2" charset="2"/>
              </a:rPr>
              <a:t> Fasjoda incident</a:t>
            </a:r>
            <a:r>
              <a:rPr lang="nl-NL" dirty="0" smtClean="0"/>
              <a:t>)</a:t>
            </a:r>
          </a:p>
          <a:p>
            <a:r>
              <a:rPr lang="nl-NL" dirty="0" smtClean="0"/>
              <a:t>Invoer en uitvoer producten goed voor Europese industrie, weinig inkomsten in verband met spoorwegen aanleggen, scholen, medische zorg etc. </a:t>
            </a:r>
          </a:p>
          <a:p>
            <a:r>
              <a:rPr lang="nl-NL" dirty="0" smtClean="0"/>
              <a:t>Interesse naar nieuwe culturen en gebieden. Dt leidde soms ook tot racisme, mensen werden op grond van hun ras anders behandeld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7156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Gevolgen modern imperialisme veroverde gebieden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596668" cy="3880772"/>
          </a:xfrm>
        </p:spPr>
        <p:txBody>
          <a:bodyPr/>
          <a:lstStyle/>
          <a:p>
            <a:r>
              <a:rPr lang="nl-NL" dirty="0" smtClean="0"/>
              <a:t>Economie afhankelijk van Europa</a:t>
            </a:r>
          </a:p>
          <a:p>
            <a:r>
              <a:rPr lang="nl-NL" dirty="0" smtClean="0"/>
              <a:t>Weinig </a:t>
            </a:r>
            <a:r>
              <a:rPr lang="nl-NL" dirty="0" smtClean="0"/>
              <a:t>landbouwgrond </a:t>
            </a:r>
            <a:r>
              <a:rPr lang="nl-NL" dirty="0" smtClean="0"/>
              <a:t>over voor eigen voedselproductie</a:t>
            </a:r>
          </a:p>
          <a:p>
            <a:r>
              <a:rPr lang="nl-NL" dirty="0" smtClean="0"/>
              <a:t>Geldeconomie werd geintroduceerd, mensen verlieten hun geboorteland door te weinig geld</a:t>
            </a:r>
          </a:p>
          <a:p>
            <a:r>
              <a:rPr lang="nl-NL" dirty="0" smtClean="0"/>
              <a:t>Groepen bevolking werden voorgetrokken, scheve verhoudingen onderling</a:t>
            </a:r>
          </a:p>
          <a:p>
            <a:r>
              <a:rPr lang="nl-NL" dirty="0" smtClean="0"/>
              <a:t>Geen eigen bestuur meer</a:t>
            </a:r>
          </a:p>
          <a:p>
            <a:r>
              <a:rPr lang="nl-NL" dirty="0" smtClean="0"/>
              <a:t>Last met de verdeling gericht naar oudere stammen en volkeren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751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deze les: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Maak een samenvatting van paragraaf 6 over koningin Victoria:</a:t>
            </a:r>
          </a:p>
          <a:p>
            <a:endParaRPr lang="nl-NL" dirty="0"/>
          </a:p>
          <a:p>
            <a:r>
              <a:rPr lang="nl-NL" dirty="0" smtClean="0"/>
              <a:t>Waarom was Koningin Victoria zo geliefd?</a:t>
            </a:r>
          </a:p>
          <a:p>
            <a:r>
              <a:rPr lang="nl-NL" dirty="0" smtClean="0"/>
              <a:t>Waarom werd zij de grootmoeder van Europa geoemd?</a:t>
            </a:r>
          </a:p>
          <a:p>
            <a:r>
              <a:rPr lang="nl-NL" dirty="0" smtClean="0"/>
              <a:t>Wat is de rol van haar kinderen hierin?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Maak een samenvatting van paragraaf 7 over Japan:</a:t>
            </a:r>
          </a:p>
          <a:p>
            <a:endParaRPr lang="nl-NL" dirty="0"/>
          </a:p>
          <a:p>
            <a:r>
              <a:rPr lang="nl-NL" dirty="0" smtClean="0"/>
              <a:t>Wat werd er verbouwd in Japan?</a:t>
            </a:r>
          </a:p>
          <a:p>
            <a:r>
              <a:rPr lang="nl-NL" dirty="0" smtClean="0"/>
              <a:t>Hoe bestuurde de keizer zijn rijk en wie hielp daarbij?</a:t>
            </a:r>
          </a:p>
          <a:p>
            <a:r>
              <a:rPr lang="nl-NL" dirty="0" smtClean="0"/>
              <a:t>Wat wilde de Portugezen in Japan?</a:t>
            </a:r>
          </a:p>
          <a:p>
            <a:r>
              <a:rPr lang="nl-NL" dirty="0" smtClean="0"/>
              <a:t>Wat kun je vertellen over Deshima?</a:t>
            </a:r>
          </a:p>
          <a:p>
            <a:r>
              <a:rPr lang="nl-NL" dirty="0" smtClean="0"/>
              <a:t>Wie is admiraal Perry?</a:t>
            </a:r>
          </a:p>
          <a:p>
            <a:r>
              <a:rPr lang="nl-NL" dirty="0" smtClean="0"/>
              <a:t>Hoe ging het met de industrie in Japan?</a:t>
            </a:r>
          </a:p>
          <a:p>
            <a:r>
              <a:rPr lang="nl-NL" dirty="0" smtClean="0"/>
              <a:t>Oorlogen?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670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Periode rond 1800 en rond 1900</a:t>
            </a:r>
            <a:endParaRPr lang="nl-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37915"/>
              </p:ext>
            </p:extLst>
          </p:nvPr>
        </p:nvGraphicFramePr>
        <p:xfrm>
          <a:off x="0" y="1345721"/>
          <a:ext cx="9601200" cy="5287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113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Eerste contacten met Afrika en Azië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Afrika waren de eerste mensen: missionarissen, ontdekkingsreizigers, handelaren en zendelingen. </a:t>
            </a:r>
          </a:p>
          <a:p>
            <a:r>
              <a:rPr lang="nl-NL" dirty="0" smtClean="0"/>
              <a:t>Vanaf 1600 al contacten in Azië en India </a:t>
            </a:r>
            <a:r>
              <a:rPr lang="nl-NL" dirty="0" smtClean="0">
                <a:sym typeface="Wingdings" panose="05000000000000000000" pitchFamily="2" charset="2"/>
              </a:rPr>
              <a:t> VOC (handelsposten)</a:t>
            </a:r>
          </a:p>
          <a:p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Door verschillende uitvindingen was het makkelijker om Afrika en Azië binnen te vallen en hier delen te veroveren:</a:t>
            </a:r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betere bewapening (de Maxim – 1884), telegraaf, directe                                                                                                    scheepvaartverbindingen en stoomtrein.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7075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Bestuur, gebieden bezetten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Europese landen (Spanje, Portugal, Engeland, Frankrijk, Nederland, Duitsland, Italië en België) hadden rond 1900 grote delen van Afrika en Azië veroverd. </a:t>
            </a:r>
          </a:p>
          <a:p>
            <a:r>
              <a:rPr lang="nl-NL" dirty="0" smtClean="0"/>
              <a:t>Engeland en Frankrijk veroverde tussen 1870 en 1900 grote delen van Afrika en Azië.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615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belangrijke oorzaken ontstaan imperialisme: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2364803" cy="388077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nl-NL" dirty="0" smtClean="0"/>
              <a:t>Goedkoper bestuur: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400" dirty="0" smtClean="0"/>
              <a:t>19</a:t>
            </a:r>
            <a:r>
              <a:rPr lang="nl-NL" sz="1400" baseline="30000" dirty="0" smtClean="0"/>
              <a:t>e</a:t>
            </a:r>
            <a:r>
              <a:rPr lang="nl-NL" sz="1400" dirty="0" smtClean="0"/>
              <a:t> eeuw technische uitvindingen: tegen lage kosten groot gebied beheren. </a:t>
            </a:r>
          </a:p>
          <a:p>
            <a:pPr marL="0" indent="0">
              <a:buNone/>
            </a:pPr>
            <a:endParaRPr lang="nl-NL" sz="1400" dirty="0"/>
          </a:p>
          <a:p>
            <a:pPr marL="0" indent="0">
              <a:buNone/>
            </a:pPr>
            <a:r>
              <a:rPr lang="nl-NL" sz="1400" dirty="0" smtClean="0"/>
              <a:t>Indirect bestuur: Inlandse bestuurders behielden hun taak, maar kregen orders vanuit Engeland. </a:t>
            </a:r>
            <a:endParaRPr lang="nl-NL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5903" y="2160587"/>
            <a:ext cx="2339530" cy="3880773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nl-NL" dirty="0" smtClean="0"/>
              <a:t>Grondstoffen en afzetmarkt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1300" dirty="0" smtClean="0"/>
              <a:t>Afrika en Azië hadden ook grondstoffe zoals katoen, rubber en olie. </a:t>
            </a:r>
          </a:p>
          <a:p>
            <a:pPr marL="0" indent="0">
              <a:buNone/>
            </a:pPr>
            <a:endParaRPr lang="nl-NL" sz="1300" dirty="0"/>
          </a:p>
          <a:p>
            <a:pPr marL="0" indent="0">
              <a:buNone/>
            </a:pPr>
            <a:r>
              <a:rPr lang="nl-NL" sz="1300" dirty="0" smtClean="0"/>
              <a:t>Vanuit lage prijs in Afrika en Azië verbouwen. Engelse handelaren hoopte dat de inheemse bevolking hun producten zou kopen (afzetmarkt). </a:t>
            </a:r>
            <a:endParaRPr lang="nl-NL" sz="1300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763440" y="2160587"/>
            <a:ext cx="2339530" cy="388077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900" dirty="0" smtClean="0"/>
              <a:t>Nationalistische gevoelens</a:t>
            </a:r>
          </a:p>
          <a:p>
            <a:pPr marL="0" indent="0">
              <a:buNone/>
            </a:pPr>
            <a:endParaRPr lang="nl-NL" sz="2100" dirty="0" smtClean="0"/>
          </a:p>
          <a:p>
            <a:pPr marL="0" indent="0">
              <a:buNone/>
            </a:pPr>
            <a:r>
              <a:rPr lang="nl-NL" sz="2100" dirty="0" smtClean="0"/>
              <a:t>Mensen waren trots op hun vaderland en geschiedenis. Met veel koloniën had je als Europees land veel aanzien. </a:t>
            </a:r>
          </a:p>
          <a:p>
            <a:pPr marL="0" indent="0">
              <a:buNone/>
            </a:pPr>
            <a:endParaRPr lang="nl-NL" sz="2100" dirty="0"/>
          </a:p>
          <a:p>
            <a:pPr marL="0" indent="0">
              <a:buNone/>
            </a:pPr>
            <a:r>
              <a:rPr lang="nl-NL" sz="2100" dirty="0" smtClean="0"/>
              <a:t>Populaire kranten schreven over de expedities waarbij meer koloniën werden gesticht. </a:t>
            </a:r>
          </a:p>
          <a:p>
            <a:pPr marL="0" indent="0">
              <a:buNone/>
            </a:pPr>
            <a:endParaRPr lang="nl-NL" sz="2100" dirty="0"/>
          </a:p>
          <a:p>
            <a:pPr marL="0" indent="0">
              <a:buNone/>
            </a:pPr>
            <a:r>
              <a:rPr lang="nl-NL" sz="2100" dirty="0" smtClean="0"/>
              <a:t>Tot halverwege de 19</a:t>
            </a:r>
            <a:r>
              <a:rPr lang="nl-NL" sz="2100" baseline="30000" dirty="0" smtClean="0"/>
              <a:t>e</a:t>
            </a:r>
            <a:r>
              <a:rPr lang="nl-NL" sz="2100" dirty="0" smtClean="0"/>
              <a:t> eeuw waren Frankrijk en Engeland grootmacht, Duitsland begon nu ook op te komen. </a:t>
            </a:r>
            <a:endParaRPr lang="nl-NL" sz="2100" dirty="0"/>
          </a:p>
        </p:txBody>
      </p:sp>
    </p:spTree>
    <p:extLst>
      <p:ext uri="{BB962C8B-B14F-4D97-AF65-F5344CB8AC3E}">
        <p14:creationId xmlns:p14="http://schemas.microsoft.com/office/powerpoint/2010/main" val="360433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471" y="84028"/>
            <a:ext cx="7766936" cy="1646302"/>
          </a:xfrm>
        </p:spPr>
        <p:txBody>
          <a:bodyPr/>
          <a:lstStyle/>
          <a:p>
            <a:pPr algn="l"/>
            <a:r>
              <a:rPr lang="nl-NL" dirty="0" smtClean="0"/>
              <a:t>Nederlands-Indië</a:t>
            </a:r>
            <a:endParaRPr lang="nl-NL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20470" y="1854679"/>
            <a:ext cx="8559959" cy="4641012"/>
          </a:xfrm>
        </p:spPr>
        <p:txBody>
          <a:bodyPr>
            <a:normAutofit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/>
              <a:t>Eerste contacten in 16</a:t>
            </a:r>
            <a:r>
              <a:rPr lang="nl-NL" baseline="30000" dirty="0" smtClean="0"/>
              <a:t>e</a:t>
            </a:r>
            <a:r>
              <a:rPr lang="nl-NL" dirty="0" smtClean="0"/>
              <a:t> eeuw Azie: Portugezen, Engelsen, Fransen en Nederlanders.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/>
              <a:t>Dreven handel in specerijen, thee, koffie en katoen.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/>
              <a:t>Boek Max Havelaar van Edward Douwes Dekker (1859)</a:t>
            </a:r>
          </a:p>
          <a:p>
            <a:pPr algn="l"/>
            <a:endParaRPr lang="nl-NL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/>
              <a:t>VOC was grootste onderneming in handel drijven met Azië. </a:t>
            </a:r>
          </a:p>
          <a:p>
            <a:pPr algn="l"/>
            <a:r>
              <a:rPr lang="nl-NL" dirty="0" smtClean="0"/>
              <a:t>	1799 ging de VOC failliet </a:t>
            </a:r>
            <a:r>
              <a:rPr lang="nl-NL" dirty="0" smtClean="0">
                <a:sym typeface="Wingdings" panose="05000000000000000000" pitchFamily="2" charset="2"/>
              </a:rPr>
              <a:t> regering nam bezittingen over  nieuwe naam: 	</a:t>
            </a:r>
            <a:r>
              <a:rPr lang="nl-NL" b="1" dirty="0" smtClean="0">
                <a:sym typeface="Wingdings" panose="05000000000000000000" pitchFamily="2" charset="2"/>
              </a:rPr>
              <a:t>Nederlands-Indië.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>
                <a:sym typeface="Wingdings" panose="05000000000000000000" pitchFamily="2" charset="2"/>
              </a:rPr>
              <a:t>Tussen 1850 en 1860 kwam 32% van verdiensten Nederland uit Nederlands-Indië.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>
                <a:sym typeface="Wingdings" panose="05000000000000000000" pitchFamily="2" charset="2"/>
              </a:rPr>
              <a:t>1870 Agrarische wet (door liberalen): ongebruikte grond van de regering pachten of rijstvelden van boeren huren. </a:t>
            </a:r>
          </a:p>
          <a:p>
            <a:pPr algn="l"/>
            <a:r>
              <a:rPr lang="nl-NL" dirty="0" smtClean="0">
                <a:sym typeface="Wingdings" panose="05000000000000000000" pitchFamily="2" charset="2"/>
              </a:rPr>
              <a:t>	Interesse vanuit Nederland voor: rubber, tin en aardolie. </a:t>
            </a:r>
          </a:p>
          <a:p>
            <a:pPr algn="l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263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Brits-Indië</a:t>
            </a:r>
            <a:br>
              <a:rPr lang="nl-NL" dirty="0" smtClean="0"/>
            </a:br>
            <a:r>
              <a:rPr lang="nl-NL" dirty="0" smtClean="0"/>
              <a:t>Frans-Indochina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Brits-Indië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In 1858 nam Engelse regering India over.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Interesse van Britten:</a:t>
            </a:r>
          </a:p>
          <a:p>
            <a:pPr marL="0" indent="0">
              <a:buNone/>
            </a:pPr>
            <a:r>
              <a:rPr lang="nl-NL" dirty="0" smtClean="0"/>
              <a:t>Katoen, jute, theeen indigo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Frans-Indochina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In 1887 ontstond Frans-Indochina.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dirty="0" smtClean="0"/>
              <a:t>Interesse van Fransen:</a:t>
            </a:r>
          </a:p>
          <a:p>
            <a:pPr marL="0" indent="0">
              <a:buNone/>
            </a:pPr>
            <a:r>
              <a:rPr lang="nl-NL" dirty="0" smtClean="0"/>
              <a:t>Rubber en rijst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745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03218" y="153040"/>
            <a:ext cx="7766936" cy="985647"/>
          </a:xfrm>
        </p:spPr>
        <p:txBody>
          <a:bodyPr/>
          <a:lstStyle/>
          <a:p>
            <a:pPr algn="l"/>
            <a:r>
              <a:rPr lang="nl-NL" dirty="0" smtClean="0"/>
              <a:t>Conferentie van Berlijn</a:t>
            </a:r>
            <a:endParaRPr lang="nl-NL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903218" y="1566425"/>
            <a:ext cx="8646224" cy="4808496"/>
          </a:xfrm>
        </p:spPr>
        <p:txBody>
          <a:bodyPr/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/>
              <a:t>Rond 1800 eerste contacten in Afrikaanse binnenlanden met “blanke” Europeanen </a:t>
            </a:r>
            <a:r>
              <a:rPr lang="nl-NL" dirty="0" smtClean="0">
                <a:sym typeface="Wingdings" panose="05000000000000000000" pitchFamily="2" charset="2"/>
              </a:rPr>
              <a:t> 1880 Europeanen koloniën in Afrika. </a:t>
            </a:r>
            <a:endParaRPr lang="nl-NL" dirty="0" smtClean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/>
              <a:t>Schotse arts Mungo Park maakte twee reizen door West-Afrika </a:t>
            </a:r>
            <a:r>
              <a:rPr lang="nl-NL" dirty="0" smtClean="0">
                <a:sym typeface="Wingdings" panose="05000000000000000000" pitchFamily="2" charset="2"/>
              </a:rPr>
              <a:t> bloeiende steden (handel en cultuur) onder Islam.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>
                <a:sym typeface="Wingdings" panose="05000000000000000000" pitchFamily="2" charset="2"/>
              </a:rPr>
              <a:t>Duitsland was sinds de Frans-Duitse oorlog (1870-1871) een eenheid.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nl-NL" dirty="0" smtClean="0">
                <a:sym typeface="Wingdings" panose="05000000000000000000" pitchFamily="2" charset="2"/>
              </a:rPr>
              <a:t>Duitse kanselier Bismarck wilde van Duitsland een belangrijk land maken.</a:t>
            </a:r>
          </a:p>
          <a:p>
            <a:pPr algn="l"/>
            <a:endParaRPr lang="nl-NL" dirty="0">
              <a:sym typeface="Wingdings" panose="05000000000000000000" pitchFamily="2" charset="2"/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nl-NL" dirty="0" smtClean="0">
                <a:sym typeface="Wingdings" panose="05000000000000000000" pitchFamily="2" charset="2"/>
              </a:rPr>
              <a:t>Conferentie in Berlijn door Bismarck (nov. 1884-febr 1885):</a:t>
            </a:r>
          </a:p>
          <a:p>
            <a:pPr algn="l"/>
            <a:r>
              <a:rPr lang="nl-NL" smtClean="0">
                <a:sym typeface="Wingdings" panose="05000000000000000000" pitchFamily="2" charset="2"/>
              </a:rPr>
              <a:t>Regels </a:t>
            </a:r>
            <a:r>
              <a:rPr lang="nl-NL" dirty="0" smtClean="0">
                <a:sym typeface="Wingdings" panose="05000000000000000000" pitchFamily="2" charset="2"/>
              </a:rPr>
              <a:t>verdeling Afrika onder de grootmachten 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2745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Verdeling Afrika</a:t>
            </a:r>
            <a:endParaRPr lang="nl-NL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54235473"/>
              </p:ext>
            </p:extLst>
          </p:nvPr>
        </p:nvGraphicFramePr>
        <p:xfrm>
          <a:off x="677334" y="1285336"/>
          <a:ext cx="10528379" cy="5210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69442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729</Words>
  <Application>Microsoft Office PowerPoint</Application>
  <PresentationFormat>Breedbeeld</PresentationFormat>
  <Paragraphs>104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Imperialisme</vt:lpstr>
      <vt:lpstr>Periode rond 1800 en rond 1900</vt:lpstr>
      <vt:lpstr>Eerste contacten met Afrika en Azië</vt:lpstr>
      <vt:lpstr>Bestuur, gebieden bezetten</vt:lpstr>
      <vt:lpstr>3 belangrijke oorzaken ontstaan imperialisme:</vt:lpstr>
      <vt:lpstr>Nederlands-Indië</vt:lpstr>
      <vt:lpstr>Brits-Indië Frans-Indochina</vt:lpstr>
      <vt:lpstr>Conferentie van Berlijn</vt:lpstr>
      <vt:lpstr>Verdeling Afrika</vt:lpstr>
      <vt:lpstr>Gevolgen imperialisme voor europa</vt:lpstr>
      <vt:lpstr>Gevolgen modern imperialisme veroverde gebieden</vt:lpstr>
      <vt:lpstr>Opdracht deze les: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Imperialisme</dc:title>
  <dc:creator>Joy van de louw</dc:creator>
  <cp:lastModifiedBy>Joy van de Louw</cp:lastModifiedBy>
  <cp:revision>10</cp:revision>
  <dcterms:created xsi:type="dcterms:W3CDTF">2017-06-26T20:50:58Z</dcterms:created>
  <dcterms:modified xsi:type="dcterms:W3CDTF">2017-06-27T09:48:42Z</dcterms:modified>
</cp:coreProperties>
</file>